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7" r:id="rId2"/>
    <p:sldId id="258" r:id="rId3"/>
    <p:sldId id="265" r:id="rId4"/>
    <p:sldId id="259" r:id="rId5"/>
    <p:sldId id="260" r:id="rId6"/>
    <p:sldId id="261" r:id="rId7"/>
    <p:sldId id="262" r:id="rId8"/>
    <p:sldId id="263" r:id="rId9"/>
    <p:sldId id="266" r:id="rId10"/>
    <p:sldId id="264"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86" d="100"/>
          <a:sy n="86" d="100"/>
        </p:scale>
        <p:origin x="514" y="8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_rels/data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diagrams/_rels/data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svg"/><Relationship Id="rId1" Type="http://schemas.openxmlformats.org/officeDocument/2006/relationships/image" Target="../media/image10.png"/><Relationship Id="rId4" Type="http://schemas.openxmlformats.org/officeDocument/2006/relationships/image" Target="../media/image13.svg"/></Relationships>
</file>

<file path=ppt/diagrams/_rels/data3.xml.rels><?xml version="1.0" encoding="UTF-8" standalone="yes"?>
<Relationships xmlns="http://schemas.openxmlformats.org/package/2006/relationships"><Relationship Id="rId8" Type="http://schemas.openxmlformats.org/officeDocument/2006/relationships/image" Target="../media/image23.svg"/><Relationship Id="rId3" Type="http://schemas.openxmlformats.org/officeDocument/2006/relationships/image" Target="../media/image18.png"/><Relationship Id="rId7" Type="http://schemas.openxmlformats.org/officeDocument/2006/relationships/image" Target="../media/image22.png"/><Relationship Id="rId2" Type="http://schemas.openxmlformats.org/officeDocument/2006/relationships/image" Target="../media/image17.svg"/><Relationship Id="rId1" Type="http://schemas.openxmlformats.org/officeDocument/2006/relationships/image" Target="../media/image16.png"/><Relationship Id="rId6" Type="http://schemas.openxmlformats.org/officeDocument/2006/relationships/image" Target="../media/image21.svg"/><Relationship Id="rId5" Type="http://schemas.openxmlformats.org/officeDocument/2006/relationships/image" Target="../media/image20.png"/><Relationship Id="rId10" Type="http://schemas.openxmlformats.org/officeDocument/2006/relationships/image" Target="../media/image25.svg"/><Relationship Id="rId4" Type="http://schemas.openxmlformats.org/officeDocument/2006/relationships/image" Target="../media/image19.svg"/><Relationship Id="rId9" Type="http://schemas.openxmlformats.org/officeDocument/2006/relationships/image" Target="../media/image24.png"/></Relationships>
</file>

<file path=ppt/diagrams/_rels/drawing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diagrams/_rels/drawing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svg"/><Relationship Id="rId1" Type="http://schemas.openxmlformats.org/officeDocument/2006/relationships/image" Target="../media/image10.png"/><Relationship Id="rId4" Type="http://schemas.openxmlformats.org/officeDocument/2006/relationships/image" Target="../media/image13.svg"/></Relationships>
</file>

<file path=ppt/diagrams/_rels/drawing3.xml.rels><?xml version="1.0" encoding="UTF-8" standalone="yes"?>
<Relationships xmlns="http://schemas.openxmlformats.org/package/2006/relationships"><Relationship Id="rId8" Type="http://schemas.openxmlformats.org/officeDocument/2006/relationships/image" Target="../media/image23.svg"/><Relationship Id="rId3" Type="http://schemas.openxmlformats.org/officeDocument/2006/relationships/image" Target="../media/image18.png"/><Relationship Id="rId7" Type="http://schemas.openxmlformats.org/officeDocument/2006/relationships/image" Target="../media/image22.png"/><Relationship Id="rId2" Type="http://schemas.openxmlformats.org/officeDocument/2006/relationships/image" Target="../media/image17.svg"/><Relationship Id="rId1" Type="http://schemas.openxmlformats.org/officeDocument/2006/relationships/image" Target="../media/image16.png"/><Relationship Id="rId6" Type="http://schemas.openxmlformats.org/officeDocument/2006/relationships/image" Target="../media/image21.svg"/><Relationship Id="rId5" Type="http://schemas.openxmlformats.org/officeDocument/2006/relationships/image" Target="../media/image20.png"/><Relationship Id="rId10" Type="http://schemas.openxmlformats.org/officeDocument/2006/relationships/image" Target="../media/image25.svg"/><Relationship Id="rId4" Type="http://schemas.openxmlformats.org/officeDocument/2006/relationships/image" Target="../media/image19.svg"/><Relationship Id="rId9" Type="http://schemas.openxmlformats.org/officeDocument/2006/relationships/image" Target="../media/image24.png"/></Relationships>
</file>

<file path=ppt/diagrams/colors1.xml><?xml version="1.0" encoding="utf-8"?>
<dgm:colorsDef xmlns:dgm="http://schemas.openxmlformats.org/drawingml/2006/diagram" xmlns:a="http://schemas.openxmlformats.org/drawingml/2006/main" uniqueId="urn:microsoft.com/office/officeart/2018/5/colors/Iconchunking_neutralbg_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a:alpha val="0"/>
      </a:schemeClr>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bg_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a:alpha val="0"/>
      </a:schemeClr>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bg_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a:alpha val="0"/>
      </a:schemeClr>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2067CA8-5F61-4CEC-A786-369B0C289FE2}" type="doc">
      <dgm:prSet loTypeId="urn:microsoft.com/office/officeart/2018/2/layout/IconVerticalSolidList" loCatId="icon" qsTypeId="urn:microsoft.com/office/officeart/2005/8/quickstyle/simple1" qsCatId="simple" csTypeId="urn:microsoft.com/office/officeart/2018/5/colors/Iconchunking_neutralbg_accent0_3" csCatId="mainScheme" phldr="1"/>
      <dgm:spPr/>
      <dgm:t>
        <a:bodyPr/>
        <a:lstStyle/>
        <a:p>
          <a:endParaRPr lang="en-US"/>
        </a:p>
      </dgm:t>
    </dgm:pt>
    <dgm:pt modelId="{25A4CC3C-1EDC-40AB-8712-986A9F31E4F5}">
      <dgm:prSet/>
      <dgm:spPr/>
      <dgm:t>
        <a:bodyPr/>
        <a:lstStyle/>
        <a:p>
          <a:r>
            <a:rPr lang="en-US"/>
            <a:t>Environment:</a:t>
          </a:r>
        </a:p>
      </dgm:t>
    </dgm:pt>
    <dgm:pt modelId="{50B5EC56-7793-4AA5-80B4-4EB80C3FFA71}" type="parTrans" cxnId="{BD205707-1670-4962-BE79-FC6721825E42}">
      <dgm:prSet/>
      <dgm:spPr/>
      <dgm:t>
        <a:bodyPr/>
        <a:lstStyle/>
        <a:p>
          <a:endParaRPr lang="en-US"/>
        </a:p>
      </dgm:t>
    </dgm:pt>
    <dgm:pt modelId="{212EBE6A-18B3-44B5-B62E-A6E0AB37ED83}" type="sibTrans" cxnId="{BD205707-1670-4962-BE79-FC6721825E42}">
      <dgm:prSet/>
      <dgm:spPr/>
      <dgm:t>
        <a:bodyPr/>
        <a:lstStyle/>
        <a:p>
          <a:endParaRPr lang="en-US"/>
        </a:p>
      </dgm:t>
    </dgm:pt>
    <dgm:pt modelId="{1DF1B994-F1F5-4626-A024-095D7F94D312}">
      <dgm:prSet/>
      <dgm:spPr/>
      <dgm:t>
        <a:bodyPr/>
        <a:lstStyle/>
        <a:p>
          <a:r>
            <a:rPr lang="en-US"/>
            <a:t>Aerospace Industry</a:t>
          </a:r>
        </a:p>
      </dgm:t>
    </dgm:pt>
    <dgm:pt modelId="{DC71528B-04E5-423F-9EE4-8D7C999A1BB5}" type="parTrans" cxnId="{A8DA6082-6807-4585-A653-1438448BDC64}">
      <dgm:prSet/>
      <dgm:spPr/>
      <dgm:t>
        <a:bodyPr/>
        <a:lstStyle/>
        <a:p>
          <a:endParaRPr lang="en-US"/>
        </a:p>
      </dgm:t>
    </dgm:pt>
    <dgm:pt modelId="{1BACCD6A-7DC0-4A81-BB45-2B68F7EE10D9}" type="sibTrans" cxnId="{A8DA6082-6807-4585-A653-1438448BDC64}">
      <dgm:prSet/>
      <dgm:spPr/>
      <dgm:t>
        <a:bodyPr/>
        <a:lstStyle/>
        <a:p>
          <a:endParaRPr lang="en-US"/>
        </a:p>
      </dgm:t>
    </dgm:pt>
    <dgm:pt modelId="{0B64052D-15B7-4B79-9F64-1B9884A6363E}">
      <dgm:prSet/>
      <dgm:spPr/>
      <dgm:t>
        <a:bodyPr/>
        <a:lstStyle/>
        <a:p>
          <a:r>
            <a:rPr lang="en-US"/>
            <a:t>Strategic Challenges:</a:t>
          </a:r>
        </a:p>
      </dgm:t>
    </dgm:pt>
    <dgm:pt modelId="{EA90CAD7-7FF1-4EE6-9993-28A03A4F2E98}" type="parTrans" cxnId="{1D9A0D69-19F8-49FF-9FDD-2BF2ABE53DEE}">
      <dgm:prSet/>
      <dgm:spPr/>
      <dgm:t>
        <a:bodyPr/>
        <a:lstStyle/>
        <a:p>
          <a:endParaRPr lang="en-US"/>
        </a:p>
      </dgm:t>
    </dgm:pt>
    <dgm:pt modelId="{0CD6C002-BB71-4FFD-B9B7-3DFC2E9F0145}" type="sibTrans" cxnId="{1D9A0D69-19F8-49FF-9FDD-2BF2ABE53DEE}">
      <dgm:prSet/>
      <dgm:spPr/>
      <dgm:t>
        <a:bodyPr/>
        <a:lstStyle/>
        <a:p>
          <a:endParaRPr lang="en-US"/>
        </a:p>
      </dgm:t>
    </dgm:pt>
    <dgm:pt modelId="{84FE737F-9D7B-4309-A53E-47FCA5E3DAB9}">
      <dgm:prSet/>
      <dgm:spPr/>
      <dgm:t>
        <a:bodyPr/>
        <a:lstStyle/>
        <a:p>
          <a:r>
            <a:rPr lang="en-US"/>
            <a:t>New Technology &amp; Innovation</a:t>
          </a:r>
        </a:p>
      </dgm:t>
    </dgm:pt>
    <dgm:pt modelId="{C668E07A-4CFF-4C5B-BC0F-833CFC157DC5}" type="parTrans" cxnId="{3657F664-24A3-4C24-BAFE-C41E75663A2E}">
      <dgm:prSet/>
      <dgm:spPr/>
      <dgm:t>
        <a:bodyPr/>
        <a:lstStyle/>
        <a:p>
          <a:endParaRPr lang="en-US"/>
        </a:p>
      </dgm:t>
    </dgm:pt>
    <dgm:pt modelId="{4AEDAB41-0E7D-47A7-A479-0B6CE14FFAE7}" type="sibTrans" cxnId="{3657F664-24A3-4C24-BAFE-C41E75663A2E}">
      <dgm:prSet/>
      <dgm:spPr/>
      <dgm:t>
        <a:bodyPr/>
        <a:lstStyle/>
        <a:p>
          <a:endParaRPr lang="en-US"/>
        </a:p>
      </dgm:t>
    </dgm:pt>
    <dgm:pt modelId="{8CC7D9BB-6FAA-4E95-AB0E-F41BFD0DB139}">
      <dgm:prSet/>
      <dgm:spPr/>
      <dgm:t>
        <a:bodyPr/>
        <a:lstStyle/>
        <a:p>
          <a:r>
            <a:rPr lang="en-US"/>
            <a:t>Performance Improvement:</a:t>
          </a:r>
        </a:p>
      </dgm:t>
    </dgm:pt>
    <dgm:pt modelId="{0F47D237-403E-45D2-BAFF-6D9195B7F29B}" type="parTrans" cxnId="{03EF5C40-344C-47C8-8E26-3C9C1030E890}">
      <dgm:prSet/>
      <dgm:spPr/>
      <dgm:t>
        <a:bodyPr/>
        <a:lstStyle/>
        <a:p>
          <a:endParaRPr lang="en-US"/>
        </a:p>
      </dgm:t>
    </dgm:pt>
    <dgm:pt modelId="{B9888CCB-141D-41EE-A0CC-9CBF6EE92C34}" type="sibTrans" cxnId="{03EF5C40-344C-47C8-8E26-3C9C1030E890}">
      <dgm:prSet/>
      <dgm:spPr/>
      <dgm:t>
        <a:bodyPr/>
        <a:lstStyle/>
        <a:p>
          <a:endParaRPr lang="en-US"/>
        </a:p>
      </dgm:t>
    </dgm:pt>
    <dgm:pt modelId="{32F9691E-A9F0-40BC-9533-416B19067974}">
      <dgm:prSet/>
      <dgm:spPr/>
      <dgm:t>
        <a:bodyPr/>
        <a:lstStyle/>
        <a:p>
          <a:r>
            <a:rPr lang="en-US"/>
            <a:t>Integration of Robotic Processes</a:t>
          </a:r>
        </a:p>
      </dgm:t>
    </dgm:pt>
    <dgm:pt modelId="{B57C91B7-A984-468B-97A4-1F9B8853ABE5}" type="parTrans" cxnId="{3883EBCF-FE8A-4100-88D3-4AD3CEB21FF1}">
      <dgm:prSet/>
      <dgm:spPr/>
      <dgm:t>
        <a:bodyPr/>
        <a:lstStyle/>
        <a:p>
          <a:endParaRPr lang="en-US"/>
        </a:p>
      </dgm:t>
    </dgm:pt>
    <dgm:pt modelId="{6B907B66-D8E4-46CF-88F5-FCB7788D7A4F}" type="sibTrans" cxnId="{3883EBCF-FE8A-4100-88D3-4AD3CEB21FF1}">
      <dgm:prSet/>
      <dgm:spPr/>
      <dgm:t>
        <a:bodyPr/>
        <a:lstStyle/>
        <a:p>
          <a:endParaRPr lang="en-US"/>
        </a:p>
      </dgm:t>
    </dgm:pt>
    <dgm:pt modelId="{A19DE461-19E4-4731-94AA-4129A3B51FBF}" type="pres">
      <dgm:prSet presAssocID="{C2067CA8-5F61-4CEC-A786-369B0C289FE2}" presName="root" presStyleCnt="0">
        <dgm:presLayoutVars>
          <dgm:dir/>
          <dgm:resizeHandles val="exact"/>
        </dgm:presLayoutVars>
      </dgm:prSet>
      <dgm:spPr/>
    </dgm:pt>
    <dgm:pt modelId="{3D238A6F-2713-4E31-BD72-E5D13FBAE853}" type="pres">
      <dgm:prSet presAssocID="{25A4CC3C-1EDC-40AB-8712-986A9F31E4F5}" presName="compNode" presStyleCnt="0"/>
      <dgm:spPr/>
    </dgm:pt>
    <dgm:pt modelId="{8C8903BB-188D-486E-B8BC-8A20B0C68A5C}" type="pres">
      <dgm:prSet presAssocID="{25A4CC3C-1EDC-40AB-8712-986A9F31E4F5}" presName="bgRect" presStyleLbl="bgShp" presStyleIdx="0" presStyleCnt="3"/>
      <dgm:spPr/>
    </dgm:pt>
    <dgm:pt modelId="{A6A3C718-4CE3-4F13-9AA6-BC5D23E69A00}" type="pres">
      <dgm:prSet presAssocID="{25A4CC3C-1EDC-40AB-8712-986A9F31E4F5}"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Airplane"/>
        </a:ext>
      </dgm:extLst>
    </dgm:pt>
    <dgm:pt modelId="{62297117-DB79-4D41-8A90-A1DCED21826C}" type="pres">
      <dgm:prSet presAssocID="{25A4CC3C-1EDC-40AB-8712-986A9F31E4F5}" presName="spaceRect" presStyleCnt="0"/>
      <dgm:spPr/>
    </dgm:pt>
    <dgm:pt modelId="{B3756B60-B79C-4520-890F-EA0E5B502339}" type="pres">
      <dgm:prSet presAssocID="{25A4CC3C-1EDC-40AB-8712-986A9F31E4F5}" presName="parTx" presStyleLbl="revTx" presStyleIdx="0" presStyleCnt="6">
        <dgm:presLayoutVars>
          <dgm:chMax val="0"/>
          <dgm:chPref val="0"/>
        </dgm:presLayoutVars>
      </dgm:prSet>
      <dgm:spPr/>
    </dgm:pt>
    <dgm:pt modelId="{F70EDE8A-F9F0-440C-92E8-AF48A3628D32}" type="pres">
      <dgm:prSet presAssocID="{25A4CC3C-1EDC-40AB-8712-986A9F31E4F5}" presName="desTx" presStyleLbl="revTx" presStyleIdx="1" presStyleCnt="6">
        <dgm:presLayoutVars/>
      </dgm:prSet>
      <dgm:spPr/>
    </dgm:pt>
    <dgm:pt modelId="{9B1C6820-0697-4E62-9191-F8A515A3D6F9}" type="pres">
      <dgm:prSet presAssocID="{212EBE6A-18B3-44B5-B62E-A6E0AB37ED83}" presName="sibTrans" presStyleCnt="0"/>
      <dgm:spPr/>
    </dgm:pt>
    <dgm:pt modelId="{0E64655D-AE29-471D-BE0D-2161BE1C9BFD}" type="pres">
      <dgm:prSet presAssocID="{0B64052D-15B7-4B79-9F64-1B9884A6363E}" presName="compNode" presStyleCnt="0"/>
      <dgm:spPr/>
    </dgm:pt>
    <dgm:pt modelId="{0E4C2C6D-CED7-4229-BDE1-9AAACFD817E9}" type="pres">
      <dgm:prSet presAssocID="{0B64052D-15B7-4B79-9F64-1B9884A6363E}" presName="bgRect" presStyleLbl="bgShp" presStyleIdx="1" presStyleCnt="3"/>
      <dgm:spPr/>
    </dgm:pt>
    <dgm:pt modelId="{7C65C381-1DE5-44FF-A290-62ACF95E3C40}" type="pres">
      <dgm:prSet presAssocID="{0B64052D-15B7-4B79-9F64-1B9884A6363E}"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Lightbulb"/>
        </a:ext>
      </dgm:extLst>
    </dgm:pt>
    <dgm:pt modelId="{5A38F4D0-45EA-4E3E-AB62-22867624653B}" type="pres">
      <dgm:prSet presAssocID="{0B64052D-15B7-4B79-9F64-1B9884A6363E}" presName="spaceRect" presStyleCnt="0"/>
      <dgm:spPr/>
    </dgm:pt>
    <dgm:pt modelId="{D9547A57-746D-4B07-ABDA-DA5D3D4C0226}" type="pres">
      <dgm:prSet presAssocID="{0B64052D-15B7-4B79-9F64-1B9884A6363E}" presName="parTx" presStyleLbl="revTx" presStyleIdx="2" presStyleCnt="6">
        <dgm:presLayoutVars>
          <dgm:chMax val="0"/>
          <dgm:chPref val="0"/>
        </dgm:presLayoutVars>
      </dgm:prSet>
      <dgm:spPr/>
    </dgm:pt>
    <dgm:pt modelId="{93150A10-935D-478D-945C-74E81E3A8A71}" type="pres">
      <dgm:prSet presAssocID="{0B64052D-15B7-4B79-9F64-1B9884A6363E}" presName="desTx" presStyleLbl="revTx" presStyleIdx="3" presStyleCnt="6">
        <dgm:presLayoutVars/>
      </dgm:prSet>
      <dgm:spPr/>
    </dgm:pt>
    <dgm:pt modelId="{F938E55C-F3B1-41C1-A476-424DBFCE317C}" type="pres">
      <dgm:prSet presAssocID="{0CD6C002-BB71-4FFD-B9B7-3DFC2E9F0145}" presName="sibTrans" presStyleCnt="0"/>
      <dgm:spPr/>
    </dgm:pt>
    <dgm:pt modelId="{40C8F8E7-4E7D-45AA-BC40-E68DC2653304}" type="pres">
      <dgm:prSet presAssocID="{8CC7D9BB-6FAA-4E95-AB0E-F41BFD0DB139}" presName="compNode" presStyleCnt="0"/>
      <dgm:spPr/>
    </dgm:pt>
    <dgm:pt modelId="{35A7D25F-E368-43D5-9074-9D4A8F5A2C08}" type="pres">
      <dgm:prSet presAssocID="{8CC7D9BB-6FAA-4E95-AB0E-F41BFD0DB139}" presName="bgRect" presStyleLbl="bgShp" presStyleIdx="2" presStyleCnt="3"/>
      <dgm:spPr/>
    </dgm:pt>
    <dgm:pt modelId="{EC7E3F2D-44AA-4C25-A393-6900D684ADC9}" type="pres">
      <dgm:prSet presAssocID="{8CC7D9BB-6FAA-4E95-AB0E-F41BFD0DB139}"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Gears"/>
        </a:ext>
      </dgm:extLst>
    </dgm:pt>
    <dgm:pt modelId="{7C48075B-900C-4997-9721-DDCC8D9EF827}" type="pres">
      <dgm:prSet presAssocID="{8CC7D9BB-6FAA-4E95-AB0E-F41BFD0DB139}" presName="spaceRect" presStyleCnt="0"/>
      <dgm:spPr/>
    </dgm:pt>
    <dgm:pt modelId="{B99DC989-224A-4118-A92F-4100B5754DAB}" type="pres">
      <dgm:prSet presAssocID="{8CC7D9BB-6FAA-4E95-AB0E-F41BFD0DB139}" presName="parTx" presStyleLbl="revTx" presStyleIdx="4" presStyleCnt="6">
        <dgm:presLayoutVars>
          <dgm:chMax val="0"/>
          <dgm:chPref val="0"/>
        </dgm:presLayoutVars>
      </dgm:prSet>
      <dgm:spPr/>
    </dgm:pt>
    <dgm:pt modelId="{B7662066-341C-42AC-9E55-43E4AE5E6066}" type="pres">
      <dgm:prSet presAssocID="{8CC7D9BB-6FAA-4E95-AB0E-F41BFD0DB139}" presName="desTx" presStyleLbl="revTx" presStyleIdx="5" presStyleCnt="6">
        <dgm:presLayoutVars/>
      </dgm:prSet>
      <dgm:spPr/>
    </dgm:pt>
  </dgm:ptLst>
  <dgm:cxnLst>
    <dgm:cxn modelId="{CCE06C01-B7C2-454E-ADF8-9FC7EAD2B13A}" type="presOf" srcId="{0B64052D-15B7-4B79-9F64-1B9884A6363E}" destId="{D9547A57-746D-4B07-ABDA-DA5D3D4C0226}" srcOrd="0" destOrd="0" presId="urn:microsoft.com/office/officeart/2018/2/layout/IconVerticalSolidList"/>
    <dgm:cxn modelId="{BD205707-1670-4962-BE79-FC6721825E42}" srcId="{C2067CA8-5F61-4CEC-A786-369B0C289FE2}" destId="{25A4CC3C-1EDC-40AB-8712-986A9F31E4F5}" srcOrd="0" destOrd="0" parTransId="{50B5EC56-7793-4AA5-80B4-4EB80C3FFA71}" sibTransId="{212EBE6A-18B3-44B5-B62E-A6E0AB37ED83}"/>
    <dgm:cxn modelId="{8E8A6633-BD8A-4105-8FAE-5CA7EEFFD5A6}" type="presOf" srcId="{1DF1B994-F1F5-4626-A024-095D7F94D312}" destId="{F70EDE8A-F9F0-440C-92E8-AF48A3628D32}" srcOrd="0" destOrd="0" presId="urn:microsoft.com/office/officeart/2018/2/layout/IconVerticalSolidList"/>
    <dgm:cxn modelId="{03EF5C40-344C-47C8-8E26-3C9C1030E890}" srcId="{C2067CA8-5F61-4CEC-A786-369B0C289FE2}" destId="{8CC7D9BB-6FAA-4E95-AB0E-F41BFD0DB139}" srcOrd="2" destOrd="0" parTransId="{0F47D237-403E-45D2-BAFF-6D9195B7F29B}" sibTransId="{B9888CCB-141D-41EE-A0CC-9CBF6EE92C34}"/>
    <dgm:cxn modelId="{1556445E-47BA-452E-91EF-BE50A57FAA54}" type="presOf" srcId="{32F9691E-A9F0-40BC-9533-416B19067974}" destId="{B7662066-341C-42AC-9E55-43E4AE5E6066}" srcOrd="0" destOrd="0" presId="urn:microsoft.com/office/officeart/2018/2/layout/IconVerticalSolidList"/>
    <dgm:cxn modelId="{3657F664-24A3-4C24-BAFE-C41E75663A2E}" srcId="{0B64052D-15B7-4B79-9F64-1B9884A6363E}" destId="{84FE737F-9D7B-4309-A53E-47FCA5E3DAB9}" srcOrd="0" destOrd="0" parTransId="{C668E07A-4CFF-4C5B-BC0F-833CFC157DC5}" sibTransId="{4AEDAB41-0E7D-47A7-A479-0B6CE14FFAE7}"/>
    <dgm:cxn modelId="{A841DB65-AB92-44F6-9BD3-29040AC5E98A}" type="presOf" srcId="{84FE737F-9D7B-4309-A53E-47FCA5E3DAB9}" destId="{93150A10-935D-478D-945C-74E81E3A8A71}" srcOrd="0" destOrd="0" presId="urn:microsoft.com/office/officeart/2018/2/layout/IconVerticalSolidList"/>
    <dgm:cxn modelId="{1D9A0D69-19F8-49FF-9FDD-2BF2ABE53DEE}" srcId="{C2067CA8-5F61-4CEC-A786-369B0C289FE2}" destId="{0B64052D-15B7-4B79-9F64-1B9884A6363E}" srcOrd="1" destOrd="0" parTransId="{EA90CAD7-7FF1-4EE6-9993-28A03A4F2E98}" sibTransId="{0CD6C002-BB71-4FFD-B9B7-3DFC2E9F0145}"/>
    <dgm:cxn modelId="{CEC6C36B-B353-4D9B-9527-3A8D29470E5D}" type="presOf" srcId="{8CC7D9BB-6FAA-4E95-AB0E-F41BFD0DB139}" destId="{B99DC989-224A-4118-A92F-4100B5754DAB}" srcOrd="0" destOrd="0" presId="urn:microsoft.com/office/officeart/2018/2/layout/IconVerticalSolidList"/>
    <dgm:cxn modelId="{A8DA6082-6807-4585-A653-1438448BDC64}" srcId="{25A4CC3C-1EDC-40AB-8712-986A9F31E4F5}" destId="{1DF1B994-F1F5-4626-A024-095D7F94D312}" srcOrd="0" destOrd="0" parTransId="{DC71528B-04E5-423F-9EE4-8D7C999A1BB5}" sibTransId="{1BACCD6A-7DC0-4A81-BB45-2B68F7EE10D9}"/>
    <dgm:cxn modelId="{908E96C2-847C-47CB-82D6-018A78D22C58}" type="presOf" srcId="{C2067CA8-5F61-4CEC-A786-369B0C289FE2}" destId="{A19DE461-19E4-4731-94AA-4129A3B51FBF}" srcOrd="0" destOrd="0" presId="urn:microsoft.com/office/officeart/2018/2/layout/IconVerticalSolidList"/>
    <dgm:cxn modelId="{3883EBCF-FE8A-4100-88D3-4AD3CEB21FF1}" srcId="{8CC7D9BB-6FAA-4E95-AB0E-F41BFD0DB139}" destId="{32F9691E-A9F0-40BC-9533-416B19067974}" srcOrd="0" destOrd="0" parTransId="{B57C91B7-A984-468B-97A4-1F9B8853ABE5}" sibTransId="{6B907B66-D8E4-46CF-88F5-FCB7788D7A4F}"/>
    <dgm:cxn modelId="{BF3E95DF-889D-4D4E-AFE9-90E4C33314EC}" type="presOf" srcId="{25A4CC3C-1EDC-40AB-8712-986A9F31E4F5}" destId="{B3756B60-B79C-4520-890F-EA0E5B502339}" srcOrd="0" destOrd="0" presId="urn:microsoft.com/office/officeart/2018/2/layout/IconVerticalSolidList"/>
    <dgm:cxn modelId="{7C861003-E350-49A5-A337-2A7C6443CF3A}" type="presParOf" srcId="{A19DE461-19E4-4731-94AA-4129A3B51FBF}" destId="{3D238A6F-2713-4E31-BD72-E5D13FBAE853}" srcOrd="0" destOrd="0" presId="urn:microsoft.com/office/officeart/2018/2/layout/IconVerticalSolidList"/>
    <dgm:cxn modelId="{540A4C5D-8EF5-4916-BAE6-986CC0DBF14C}" type="presParOf" srcId="{3D238A6F-2713-4E31-BD72-E5D13FBAE853}" destId="{8C8903BB-188D-486E-B8BC-8A20B0C68A5C}" srcOrd="0" destOrd="0" presId="urn:microsoft.com/office/officeart/2018/2/layout/IconVerticalSolidList"/>
    <dgm:cxn modelId="{BDF911F7-EA6A-4DED-95CA-CD1C1935FD3B}" type="presParOf" srcId="{3D238A6F-2713-4E31-BD72-E5D13FBAE853}" destId="{A6A3C718-4CE3-4F13-9AA6-BC5D23E69A00}" srcOrd="1" destOrd="0" presId="urn:microsoft.com/office/officeart/2018/2/layout/IconVerticalSolidList"/>
    <dgm:cxn modelId="{558A0650-ACAB-47DC-ACE1-8226607A5127}" type="presParOf" srcId="{3D238A6F-2713-4E31-BD72-E5D13FBAE853}" destId="{62297117-DB79-4D41-8A90-A1DCED21826C}" srcOrd="2" destOrd="0" presId="urn:microsoft.com/office/officeart/2018/2/layout/IconVerticalSolidList"/>
    <dgm:cxn modelId="{B4279D0C-9AF7-4018-9087-6D02AEEFCA60}" type="presParOf" srcId="{3D238A6F-2713-4E31-BD72-E5D13FBAE853}" destId="{B3756B60-B79C-4520-890F-EA0E5B502339}" srcOrd="3" destOrd="0" presId="urn:microsoft.com/office/officeart/2018/2/layout/IconVerticalSolidList"/>
    <dgm:cxn modelId="{0CB4172E-176F-4DEC-87DB-7438A4FDD2F6}" type="presParOf" srcId="{3D238A6F-2713-4E31-BD72-E5D13FBAE853}" destId="{F70EDE8A-F9F0-440C-92E8-AF48A3628D32}" srcOrd="4" destOrd="0" presId="urn:microsoft.com/office/officeart/2018/2/layout/IconVerticalSolidList"/>
    <dgm:cxn modelId="{CCCF750F-0E25-4EDE-B7C0-EB24C0CB8F79}" type="presParOf" srcId="{A19DE461-19E4-4731-94AA-4129A3B51FBF}" destId="{9B1C6820-0697-4E62-9191-F8A515A3D6F9}" srcOrd="1" destOrd="0" presId="urn:microsoft.com/office/officeart/2018/2/layout/IconVerticalSolidList"/>
    <dgm:cxn modelId="{C1546C23-60F5-4013-9C2F-358350FAAFD4}" type="presParOf" srcId="{A19DE461-19E4-4731-94AA-4129A3B51FBF}" destId="{0E64655D-AE29-471D-BE0D-2161BE1C9BFD}" srcOrd="2" destOrd="0" presId="urn:microsoft.com/office/officeart/2018/2/layout/IconVerticalSolidList"/>
    <dgm:cxn modelId="{B211B3D0-2EDD-43D9-A524-CCF06F7B68E9}" type="presParOf" srcId="{0E64655D-AE29-471D-BE0D-2161BE1C9BFD}" destId="{0E4C2C6D-CED7-4229-BDE1-9AAACFD817E9}" srcOrd="0" destOrd="0" presId="urn:microsoft.com/office/officeart/2018/2/layout/IconVerticalSolidList"/>
    <dgm:cxn modelId="{4A7EE908-32DE-4A3F-BC03-F8F0119998BA}" type="presParOf" srcId="{0E64655D-AE29-471D-BE0D-2161BE1C9BFD}" destId="{7C65C381-1DE5-44FF-A290-62ACF95E3C40}" srcOrd="1" destOrd="0" presId="urn:microsoft.com/office/officeart/2018/2/layout/IconVerticalSolidList"/>
    <dgm:cxn modelId="{4294FD16-BDDD-46EF-AF15-2F08E1290813}" type="presParOf" srcId="{0E64655D-AE29-471D-BE0D-2161BE1C9BFD}" destId="{5A38F4D0-45EA-4E3E-AB62-22867624653B}" srcOrd="2" destOrd="0" presId="urn:microsoft.com/office/officeart/2018/2/layout/IconVerticalSolidList"/>
    <dgm:cxn modelId="{DCC076A3-5A83-4794-A24F-C213E2B34425}" type="presParOf" srcId="{0E64655D-AE29-471D-BE0D-2161BE1C9BFD}" destId="{D9547A57-746D-4B07-ABDA-DA5D3D4C0226}" srcOrd="3" destOrd="0" presId="urn:microsoft.com/office/officeart/2018/2/layout/IconVerticalSolidList"/>
    <dgm:cxn modelId="{CC03A55A-6A09-43BA-AF4B-6F42BACEF6B6}" type="presParOf" srcId="{0E64655D-AE29-471D-BE0D-2161BE1C9BFD}" destId="{93150A10-935D-478D-945C-74E81E3A8A71}" srcOrd="4" destOrd="0" presId="urn:microsoft.com/office/officeart/2018/2/layout/IconVerticalSolidList"/>
    <dgm:cxn modelId="{2D22F3C2-E6D6-41DF-93C8-7F2702479951}" type="presParOf" srcId="{A19DE461-19E4-4731-94AA-4129A3B51FBF}" destId="{F938E55C-F3B1-41C1-A476-424DBFCE317C}" srcOrd="3" destOrd="0" presId="urn:microsoft.com/office/officeart/2018/2/layout/IconVerticalSolidList"/>
    <dgm:cxn modelId="{3827E02F-98B2-4895-8C24-44C046940AC2}" type="presParOf" srcId="{A19DE461-19E4-4731-94AA-4129A3B51FBF}" destId="{40C8F8E7-4E7D-45AA-BC40-E68DC2653304}" srcOrd="4" destOrd="0" presId="urn:microsoft.com/office/officeart/2018/2/layout/IconVerticalSolidList"/>
    <dgm:cxn modelId="{4BA49859-9BDD-4CFD-BE82-0012A8125FAF}" type="presParOf" srcId="{40C8F8E7-4E7D-45AA-BC40-E68DC2653304}" destId="{35A7D25F-E368-43D5-9074-9D4A8F5A2C08}" srcOrd="0" destOrd="0" presId="urn:microsoft.com/office/officeart/2018/2/layout/IconVerticalSolidList"/>
    <dgm:cxn modelId="{C3F91B48-26C0-4890-AF7A-44E6B689FE80}" type="presParOf" srcId="{40C8F8E7-4E7D-45AA-BC40-E68DC2653304}" destId="{EC7E3F2D-44AA-4C25-A393-6900D684ADC9}" srcOrd="1" destOrd="0" presId="urn:microsoft.com/office/officeart/2018/2/layout/IconVerticalSolidList"/>
    <dgm:cxn modelId="{7A06B9C9-D2B6-4A91-B6E9-B10D801DF234}" type="presParOf" srcId="{40C8F8E7-4E7D-45AA-BC40-E68DC2653304}" destId="{7C48075B-900C-4997-9721-DDCC8D9EF827}" srcOrd="2" destOrd="0" presId="urn:microsoft.com/office/officeart/2018/2/layout/IconVerticalSolidList"/>
    <dgm:cxn modelId="{39586735-711D-4B31-94C1-091439F3D8ED}" type="presParOf" srcId="{40C8F8E7-4E7D-45AA-BC40-E68DC2653304}" destId="{B99DC989-224A-4118-A92F-4100B5754DAB}" srcOrd="3" destOrd="0" presId="urn:microsoft.com/office/officeart/2018/2/layout/IconVerticalSolidList"/>
    <dgm:cxn modelId="{87AC36F6-7CF6-43F9-B7E4-4EAE09AA6CD9}" type="presParOf" srcId="{40C8F8E7-4E7D-45AA-BC40-E68DC2653304}" destId="{B7662066-341C-42AC-9E55-43E4AE5E6066}" srcOrd="4"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434DEF1-5166-4D02-82DB-0FD80833274F}" type="doc">
      <dgm:prSet loTypeId="urn:microsoft.com/office/officeart/2018/2/layout/IconLabelList" loCatId="icon" qsTypeId="urn:microsoft.com/office/officeart/2005/8/quickstyle/simple1" qsCatId="simple" csTypeId="urn:microsoft.com/office/officeart/2018/5/colors/Iconchunking_neutralbg_accent0_3" csCatId="mainScheme" phldr="1"/>
      <dgm:spPr/>
      <dgm:t>
        <a:bodyPr/>
        <a:lstStyle/>
        <a:p>
          <a:endParaRPr lang="en-US"/>
        </a:p>
      </dgm:t>
    </dgm:pt>
    <dgm:pt modelId="{2A37E87D-8C33-4323-AE18-F2730244E318}">
      <dgm:prSet custT="1"/>
      <dgm:spPr/>
      <dgm:t>
        <a:bodyPr/>
        <a:lstStyle/>
        <a:p>
          <a:r>
            <a:rPr lang="en-US" sz="4400" dirty="0"/>
            <a:t>Qualitative Data</a:t>
          </a:r>
        </a:p>
      </dgm:t>
    </dgm:pt>
    <dgm:pt modelId="{3039CEFC-5BFF-49DB-8E44-81211C29412C}" type="parTrans" cxnId="{B130A2CC-4D92-40C5-B438-8C873C3DC474}">
      <dgm:prSet/>
      <dgm:spPr/>
      <dgm:t>
        <a:bodyPr/>
        <a:lstStyle/>
        <a:p>
          <a:endParaRPr lang="en-US"/>
        </a:p>
      </dgm:t>
    </dgm:pt>
    <dgm:pt modelId="{3DED1AA5-8D6C-456C-88D9-14CDD2095B26}" type="sibTrans" cxnId="{B130A2CC-4D92-40C5-B438-8C873C3DC474}">
      <dgm:prSet/>
      <dgm:spPr/>
      <dgm:t>
        <a:bodyPr/>
        <a:lstStyle/>
        <a:p>
          <a:endParaRPr lang="en-US"/>
        </a:p>
      </dgm:t>
    </dgm:pt>
    <dgm:pt modelId="{5DC23F5A-17F3-4907-829A-4E47DAE424F4}">
      <dgm:prSet/>
      <dgm:spPr/>
      <dgm:t>
        <a:bodyPr/>
        <a:lstStyle/>
        <a:p>
          <a:r>
            <a:rPr lang="en-US" dirty="0"/>
            <a:t>Interviews		           		Observations </a:t>
          </a:r>
        </a:p>
      </dgm:t>
    </dgm:pt>
    <dgm:pt modelId="{E66148BF-D5F4-4869-87AD-7DB58AA2A1C3}" type="parTrans" cxnId="{C996FB7A-ED7C-4BF4-A0BB-6D11C8F5D1EA}">
      <dgm:prSet/>
      <dgm:spPr/>
      <dgm:t>
        <a:bodyPr/>
        <a:lstStyle/>
        <a:p>
          <a:endParaRPr lang="en-US"/>
        </a:p>
      </dgm:t>
    </dgm:pt>
    <dgm:pt modelId="{A26FCC15-0A80-4DCC-AE4F-181EC000FD4C}" type="sibTrans" cxnId="{C996FB7A-ED7C-4BF4-A0BB-6D11C8F5D1EA}">
      <dgm:prSet/>
      <dgm:spPr/>
      <dgm:t>
        <a:bodyPr/>
        <a:lstStyle/>
        <a:p>
          <a:endParaRPr lang="en-US"/>
        </a:p>
      </dgm:t>
    </dgm:pt>
    <dgm:pt modelId="{F71F0580-810C-4D9C-AA4F-B9A579B482AB}" type="pres">
      <dgm:prSet presAssocID="{A434DEF1-5166-4D02-82DB-0FD80833274F}" presName="root" presStyleCnt="0">
        <dgm:presLayoutVars>
          <dgm:dir/>
          <dgm:resizeHandles val="exact"/>
        </dgm:presLayoutVars>
      </dgm:prSet>
      <dgm:spPr/>
    </dgm:pt>
    <dgm:pt modelId="{9224228F-17AB-486F-B731-64E29C755AB7}" type="pres">
      <dgm:prSet presAssocID="{2A37E87D-8C33-4323-AE18-F2730244E318}" presName="compNode" presStyleCnt="0"/>
      <dgm:spPr/>
    </dgm:pt>
    <dgm:pt modelId="{2123E698-7F7A-40C5-9113-E7FE5F18AD59}" type="pres">
      <dgm:prSet presAssocID="{2A37E87D-8C33-4323-AE18-F2730244E318}"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hat"/>
        </a:ext>
      </dgm:extLst>
    </dgm:pt>
    <dgm:pt modelId="{DD3DFF36-757D-4C3A-8105-B22BD35D1888}" type="pres">
      <dgm:prSet presAssocID="{2A37E87D-8C33-4323-AE18-F2730244E318}" presName="spaceRect" presStyleCnt="0"/>
      <dgm:spPr/>
    </dgm:pt>
    <dgm:pt modelId="{B7ECA77D-F6A3-4D0D-AF18-E51D68A24FDD}" type="pres">
      <dgm:prSet presAssocID="{2A37E87D-8C33-4323-AE18-F2730244E318}" presName="textRect" presStyleLbl="revTx" presStyleIdx="0" presStyleCnt="2" custScaleY="174342">
        <dgm:presLayoutVars>
          <dgm:chMax val="1"/>
          <dgm:chPref val="1"/>
        </dgm:presLayoutVars>
      </dgm:prSet>
      <dgm:spPr/>
    </dgm:pt>
    <dgm:pt modelId="{C2939845-1306-4139-A667-0F6BCB0C23F0}" type="pres">
      <dgm:prSet presAssocID="{3DED1AA5-8D6C-456C-88D9-14CDD2095B26}" presName="sibTrans" presStyleCnt="0"/>
      <dgm:spPr/>
    </dgm:pt>
    <dgm:pt modelId="{950E607D-F231-4F45-87B4-BACEC2787595}" type="pres">
      <dgm:prSet presAssocID="{5DC23F5A-17F3-4907-829A-4E47DAE424F4}" presName="compNode" presStyleCnt="0"/>
      <dgm:spPr/>
    </dgm:pt>
    <dgm:pt modelId="{1D6CA758-0289-4944-9CD5-E0B78B3DE95D}" type="pres">
      <dgm:prSet presAssocID="{5DC23F5A-17F3-4907-829A-4E47DAE424F4}"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Eye"/>
        </a:ext>
      </dgm:extLst>
    </dgm:pt>
    <dgm:pt modelId="{488B6AD6-5A46-429A-890F-16A3BD92D5B3}" type="pres">
      <dgm:prSet presAssocID="{5DC23F5A-17F3-4907-829A-4E47DAE424F4}" presName="spaceRect" presStyleCnt="0"/>
      <dgm:spPr/>
    </dgm:pt>
    <dgm:pt modelId="{60717814-35A2-4682-A04A-3E4C38738C08}" type="pres">
      <dgm:prSet presAssocID="{5DC23F5A-17F3-4907-829A-4E47DAE424F4}" presName="textRect" presStyleLbl="revTx" presStyleIdx="1" presStyleCnt="2" custScaleY="171416">
        <dgm:presLayoutVars>
          <dgm:chMax val="1"/>
          <dgm:chPref val="1"/>
        </dgm:presLayoutVars>
      </dgm:prSet>
      <dgm:spPr/>
    </dgm:pt>
  </dgm:ptLst>
  <dgm:cxnLst>
    <dgm:cxn modelId="{E8B84713-DBFE-4485-B606-4DDD4B0719AB}" type="presOf" srcId="{2A37E87D-8C33-4323-AE18-F2730244E318}" destId="{B7ECA77D-F6A3-4D0D-AF18-E51D68A24FDD}" srcOrd="0" destOrd="0" presId="urn:microsoft.com/office/officeart/2018/2/layout/IconLabelList"/>
    <dgm:cxn modelId="{8ADC7D1E-B9A7-4F4B-85F8-7E88C79D86FC}" type="presOf" srcId="{5DC23F5A-17F3-4907-829A-4E47DAE424F4}" destId="{60717814-35A2-4682-A04A-3E4C38738C08}" srcOrd="0" destOrd="0" presId="urn:microsoft.com/office/officeart/2018/2/layout/IconLabelList"/>
    <dgm:cxn modelId="{B549772C-87F5-4E98-A87C-8437C041CD46}" type="presOf" srcId="{A434DEF1-5166-4D02-82DB-0FD80833274F}" destId="{F71F0580-810C-4D9C-AA4F-B9A579B482AB}" srcOrd="0" destOrd="0" presId="urn:microsoft.com/office/officeart/2018/2/layout/IconLabelList"/>
    <dgm:cxn modelId="{C996FB7A-ED7C-4BF4-A0BB-6D11C8F5D1EA}" srcId="{A434DEF1-5166-4D02-82DB-0FD80833274F}" destId="{5DC23F5A-17F3-4907-829A-4E47DAE424F4}" srcOrd="1" destOrd="0" parTransId="{E66148BF-D5F4-4869-87AD-7DB58AA2A1C3}" sibTransId="{A26FCC15-0A80-4DCC-AE4F-181EC000FD4C}"/>
    <dgm:cxn modelId="{B130A2CC-4D92-40C5-B438-8C873C3DC474}" srcId="{A434DEF1-5166-4D02-82DB-0FD80833274F}" destId="{2A37E87D-8C33-4323-AE18-F2730244E318}" srcOrd="0" destOrd="0" parTransId="{3039CEFC-5BFF-49DB-8E44-81211C29412C}" sibTransId="{3DED1AA5-8D6C-456C-88D9-14CDD2095B26}"/>
    <dgm:cxn modelId="{C4B949A5-48DA-4704-81E4-2D431FB6CC3E}" type="presParOf" srcId="{F71F0580-810C-4D9C-AA4F-B9A579B482AB}" destId="{9224228F-17AB-486F-B731-64E29C755AB7}" srcOrd="0" destOrd="0" presId="urn:microsoft.com/office/officeart/2018/2/layout/IconLabelList"/>
    <dgm:cxn modelId="{1C17CC51-D2C7-45BE-9F6B-B9C05D2FBA31}" type="presParOf" srcId="{9224228F-17AB-486F-B731-64E29C755AB7}" destId="{2123E698-7F7A-40C5-9113-E7FE5F18AD59}" srcOrd="0" destOrd="0" presId="urn:microsoft.com/office/officeart/2018/2/layout/IconLabelList"/>
    <dgm:cxn modelId="{B77DED31-0C3A-4E4C-ABDA-CA9AB7460E42}" type="presParOf" srcId="{9224228F-17AB-486F-B731-64E29C755AB7}" destId="{DD3DFF36-757D-4C3A-8105-B22BD35D1888}" srcOrd="1" destOrd="0" presId="urn:microsoft.com/office/officeart/2018/2/layout/IconLabelList"/>
    <dgm:cxn modelId="{114200C0-477D-4C56-A412-2DF1DDC6DBD3}" type="presParOf" srcId="{9224228F-17AB-486F-B731-64E29C755AB7}" destId="{B7ECA77D-F6A3-4D0D-AF18-E51D68A24FDD}" srcOrd="2" destOrd="0" presId="urn:microsoft.com/office/officeart/2018/2/layout/IconLabelList"/>
    <dgm:cxn modelId="{89B15C97-38ED-4A4A-8E8B-41B8FA953DD7}" type="presParOf" srcId="{F71F0580-810C-4D9C-AA4F-B9A579B482AB}" destId="{C2939845-1306-4139-A667-0F6BCB0C23F0}" srcOrd="1" destOrd="0" presId="urn:microsoft.com/office/officeart/2018/2/layout/IconLabelList"/>
    <dgm:cxn modelId="{E3D17183-48E4-4E8C-98A3-51938DBECF0B}" type="presParOf" srcId="{F71F0580-810C-4D9C-AA4F-B9A579B482AB}" destId="{950E607D-F231-4F45-87B4-BACEC2787595}" srcOrd="2" destOrd="0" presId="urn:microsoft.com/office/officeart/2018/2/layout/IconLabelList"/>
    <dgm:cxn modelId="{DE04AC60-C478-4864-91E1-D940486D273F}" type="presParOf" srcId="{950E607D-F231-4F45-87B4-BACEC2787595}" destId="{1D6CA758-0289-4944-9CD5-E0B78B3DE95D}" srcOrd="0" destOrd="0" presId="urn:microsoft.com/office/officeart/2018/2/layout/IconLabelList"/>
    <dgm:cxn modelId="{6F9904C7-7C4D-4086-8501-0ACC16FE3F5B}" type="presParOf" srcId="{950E607D-F231-4F45-87B4-BACEC2787595}" destId="{488B6AD6-5A46-429A-890F-16A3BD92D5B3}" srcOrd="1" destOrd="0" presId="urn:microsoft.com/office/officeart/2018/2/layout/IconLabelList"/>
    <dgm:cxn modelId="{E0967FEE-D207-47AF-90A7-13FF97DAB9A2}" type="presParOf" srcId="{950E607D-F231-4F45-87B4-BACEC2787595}" destId="{60717814-35A2-4682-A04A-3E4C38738C08}" srcOrd="2" destOrd="0" presId="urn:microsoft.com/office/officeart/2018/2/layout/Icon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81640CE-EC81-466E-8414-780F275AF86F}" type="doc">
      <dgm:prSet loTypeId="urn:microsoft.com/office/officeart/2018/2/layout/IconVerticalSolidList" loCatId="icon" qsTypeId="urn:microsoft.com/office/officeart/2005/8/quickstyle/simple1" qsCatId="simple" csTypeId="urn:microsoft.com/office/officeart/2018/5/colors/Iconchunking_neutralbg_accent0_3" csCatId="mainScheme" phldr="1"/>
      <dgm:spPr/>
      <dgm:t>
        <a:bodyPr/>
        <a:lstStyle/>
        <a:p>
          <a:endParaRPr lang="en-US"/>
        </a:p>
      </dgm:t>
    </dgm:pt>
    <dgm:pt modelId="{53AA2BB0-A819-4B31-ADF0-5323B4C769BD}">
      <dgm:prSet/>
      <dgm:spPr/>
      <dgm:t>
        <a:bodyPr/>
        <a:lstStyle/>
        <a:p>
          <a:r>
            <a:rPr lang="en-US"/>
            <a:t>Large Group Intervention</a:t>
          </a:r>
        </a:p>
      </dgm:t>
    </dgm:pt>
    <dgm:pt modelId="{70B12B5D-8BCE-4153-9186-A23401D403D5}" type="parTrans" cxnId="{13AA1938-2F31-40BB-B95E-138BE7701F42}">
      <dgm:prSet/>
      <dgm:spPr/>
      <dgm:t>
        <a:bodyPr/>
        <a:lstStyle/>
        <a:p>
          <a:endParaRPr lang="en-US"/>
        </a:p>
      </dgm:t>
    </dgm:pt>
    <dgm:pt modelId="{9C75B508-DA24-408C-B195-6C4B59D5AC18}" type="sibTrans" cxnId="{13AA1938-2F31-40BB-B95E-138BE7701F42}">
      <dgm:prSet/>
      <dgm:spPr/>
      <dgm:t>
        <a:bodyPr/>
        <a:lstStyle/>
        <a:p>
          <a:endParaRPr lang="en-US"/>
        </a:p>
      </dgm:t>
    </dgm:pt>
    <dgm:pt modelId="{8261246B-B9FA-477F-A898-8891476CE737}">
      <dgm:prSet/>
      <dgm:spPr/>
      <dgm:t>
        <a:bodyPr/>
        <a:lstStyle/>
        <a:p>
          <a:r>
            <a:rPr lang="en-US"/>
            <a:t>Composite Intervention</a:t>
          </a:r>
        </a:p>
      </dgm:t>
    </dgm:pt>
    <dgm:pt modelId="{C68CF2DA-4CDD-4580-B720-9499B4119020}" type="parTrans" cxnId="{4A123DDD-36BA-480A-B88A-0CA7DA847592}">
      <dgm:prSet/>
      <dgm:spPr/>
      <dgm:t>
        <a:bodyPr/>
        <a:lstStyle/>
        <a:p>
          <a:endParaRPr lang="en-US"/>
        </a:p>
      </dgm:t>
    </dgm:pt>
    <dgm:pt modelId="{0952DB36-C234-483E-96C9-43BFCC5C99A0}" type="sibTrans" cxnId="{4A123DDD-36BA-480A-B88A-0CA7DA847592}">
      <dgm:prSet/>
      <dgm:spPr/>
      <dgm:t>
        <a:bodyPr/>
        <a:lstStyle/>
        <a:p>
          <a:endParaRPr lang="en-US"/>
        </a:p>
      </dgm:t>
    </dgm:pt>
    <dgm:pt modelId="{7D40E2E9-CF6B-4DE9-A4E5-1805B916E58D}">
      <dgm:prSet/>
      <dgm:spPr/>
      <dgm:t>
        <a:bodyPr/>
        <a:lstStyle/>
        <a:p>
          <a:r>
            <a:rPr lang="en-US"/>
            <a:t>Individual Level Change Intervention</a:t>
          </a:r>
        </a:p>
      </dgm:t>
    </dgm:pt>
    <dgm:pt modelId="{6AA80276-96C2-4B24-9F39-043AC1FFB81B}" type="parTrans" cxnId="{56A13B75-5A62-447A-A85C-DED27886D5DA}">
      <dgm:prSet/>
      <dgm:spPr/>
      <dgm:t>
        <a:bodyPr/>
        <a:lstStyle/>
        <a:p>
          <a:endParaRPr lang="en-US"/>
        </a:p>
      </dgm:t>
    </dgm:pt>
    <dgm:pt modelId="{36CAB0B5-44CA-4AE4-909D-78AEF8F959AA}" type="sibTrans" cxnId="{56A13B75-5A62-447A-A85C-DED27886D5DA}">
      <dgm:prSet/>
      <dgm:spPr/>
      <dgm:t>
        <a:bodyPr/>
        <a:lstStyle/>
        <a:p>
          <a:endParaRPr lang="en-US"/>
        </a:p>
      </dgm:t>
    </dgm:pt>
    <dgm:pt modelId="{609E4D40-0F4B-4FB2-ACB3-847C40F83188}">
      <dgm:prSet/>
      <dgm:spPr/>
      <dgm:t>
        <a:bodyPr/>
        <a:lstStyle/>
        <a:p>
          <a:r>
            <a:rPr lang="en-US"/>
            <a:t>Organization Level Change Intervention</a:t>
          </a:r>
        </a:p>
      </dgm:t>
    </dgm:pt>
    <dgm:pt modelId="{FD1DE91D-651C-44D0-90AF-8CCD3A102D6A}" type="parTrans" cxnId="{B11B7232-9EDE-4CF6-99DB-7CE66E661BB6}">
      <dgm:prSet/>
      <dgm:spPr/>
      <dgm:t>
        <a:bodyPr/>
        <a:lstStyle/>
        <a:p>
          <a:endParaRPr lang="en-US"/>
        </a:p>
      </dgm:t>
    </dgm:pt>
    <dgm:pt modelId="{B2DC1C10-02D2-4DF5-A1A6-145A6C8013CF}" type="sibTrans" cxnId="{B11B7232-9EDE-4CF6-99DB-7CE66E661BB6}">
      <dgm:prSet/>
      <dgm:spPr/>
      <dgm:t>
        <a:bodyPr/>
        <a:lstStyle/>
        <a:p>
          <a:endParaRPr lang="en-US"/>
        </a:p>
      </dgm:t>
    </dgm:pt>
    <dgm:pt modelId="{2E8E1A2E-45C7-4AE2-9F30-F07F808758CE}">
      <dgm:prSet/>
      <dgm:spPr/>
      <dgm:t>
        <a:bodyPr/>
        <a:lstStyle/>
        <a:p>
          <a:r>
            <a:rPr lang="en-US"/>
            <a:t>Shared Emotions Interventions</a:t>
          </a:r>
        </a:p>
      </dgm:t>
    </dgm:pt>
    <dgm:pt modelId="{3F941836-1B3F-4BA4-8410-16EBCC408ADF}" type="parTrans" cxnId="{02A2CDA9-E807-45C1-951C-F1B18E27BD25}">
      <dgm:prSet/>
      <dgm:spPr/>
      <dgm:t>
        <a:bodyPr/>
        <a:lstStyle/>
        <a:p>
          <a:endParaRPr lang="en-US"/>
        </a:p>
      </dgm:t>
    </dgm:pt>
    <dgm:pt modelId="{282E4CC0-B282-46A5-BA84-C089A23576FA}" type="sibTrans" cxnId="{02A2CDA9-E807-45C1-951C-F1B18E27BD25}">
      <dgm:prSet/>
      <dgm:spPr/>
      <dgm:t>
        <a:bodyPr/>
        <a:lstStyle/>
        <a:p>
          <a:endParaRPr lang="en-US"/>
        </a:p>
      </dgm:t>
    </dgm:pt>
    <dgm:pt modelId="{7DCA0D08-D0E9-4377-B42F-31070B584409}" type="pres">
      <dgm:prSet presAssocID="{081640CE-EC81-466E-8414-780F275AF86F}" presName="root" presStyleCnt="0">
        <dgm:presLayoutVars>
          <dgm:dir/>
          <dgm:resizeHandles val="exact"/>
        </dgm:presLayoutVars>
      </dgm:prSet>
      <dgm:spPr/>
    </dgm:pt>
    <dgm:pt modelId="{036D4657-484F-4B71-A9BC-3AC010F28BB0}" type="pres">
      <dgm:prSet presAssocID="{53AA2BB0-A819-4B31-ADF0-5323B4C769BD}" presName="compNode" presStyleCnt="0"/>
      <dgm:spPr/>
    </dgm:pt>
    <dgm:pt modelId="{1432BECD-0804-45C3-89CD-D1EEBD67A8C2}" type="pres">
      <dgm:prSet presAssocID="{53AA2BB0-A819-4B31-ADF0-5323B4C769BD}" presName="bgRect" presStyleLbl="bgShp" presStyleIdx="0" presStyleCnt="5"/>
      <dgm:spPr/>
    </dgm:pt>
    <dgm:pt modelId="{5796E4C2-B82A-4589-96B6-7EC5B5BD63E1}" type="pres">
      <dgm:prSet presAssocID="{53AA2BB0-A819-4B31-ADF0-5323B4C769BD}"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Group"/>
        </a:ext>
      </dgm:extLst>
    </dgm:pt>
    <dgm:pt modelId="{A140D395-7527-407A-BE3A-0E5A4E7BC0EF}" type="pres">
      <dgm:prSet presAssocID="{53AA2BB0-A819-4B31-ADF0-5323B4C769BD}" presName="spaceRect" presStyleCnt="0"/>
      <dgm:spPr/>
    </dgm:pt>
    <dgm:pt modelId="{9D4D8DD7-4751-485D-9064-D3B6C24CD2CE}" type="pres">
      <dgm:prSet presAssocID="{53AA2BB0-A819-4B31-ADF0-5323B4C769BD}" presName="parTx" presStyleLbl="revTx" presStyleIdx="0" presStyleCnt="5">
        <dgm:presLayoutVars>
          <dgm:chMax val="0"/>
          <dgm:chPref val="0"/>
        </dgm:presLayoutVars>
      </dgm:prSet>
      <dgm:spPr/>
    </dgm:pt>
    <dgm:pt modelId="{FA3FE2FB-3899-4C0F-91DF-28E947A9B747}" type="pres">
      <dgm:prSet presAssocID="{9C75B508-DA24-408C-B195-6C4B59D5AC18}" presName="sibTrans" presStyleCnt="0"/>
      <dgm:spPr/>
    </dgm:pt>
    <dgm:pt modelId="{F0A490BD-EE85-4EA8-AB92-3CCCC19D1798}" type="pres">
      <dgm:prSet presAssocID="{8261246B-B9FA-477F-A898-8891476CE737}" presName="compNode" presStyleCnt="0"/>
      <dgm:spPr/>
    </dgm:pt>
    <dgm:pt modelId="{1775E8BF-9FE8-49AF-AB71-060E76E2B04D}" type="pres">
      <dgm:prSet presAssocID="{8261246B-B9FA-477F-A898-8891476CE737}" presName="bgRect" presStyleLbl="bgShp" presStyleIdx="1" presStyleCnt="5"/>
      <dgm:spPr/>
    </dgm:pt>
    <dgm:pt modelId="{9AA0DFB2-648B-49EE-9694-D61381549479}" type="pres">
      <dgm:prSet presAssocID="{8261246B-B9FA-477F-A898-8891476CE737}"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Tooth"/>
        </a:ext>
      </dgm:extLst>
    </dgm:pt>
    <dgm:pt modelId="{E7D1757F-B51D-4D64-8B47-81024C837456}" type="pres">
      <dgm:prSet presAssocID="{8261246B-B9FA-477F-A898-8891476CE737}" presName="spaceRect" presStyleCnt="0"/>
      <dgm:spPr/>
    </dgm:pt>
    <dgm:pt modelId="{FB856A8A-BB91-40B5-897C-F402869C375D}" type="pres">
      <dgm:prSet presAssocID="{8261246B-B9FA-477F-A898-8891476CE737}" presName="parTx" presStyleLbl="revTx" presStyleIdx="1" presStyleCnt="5">
        <dgm:presLayoutVars>
          <dgm:chMax val="0"/>
          <dgm:chPref val="0"/>
        </dgm:presLayoutVars>
      </dgm:prSet>
      <dgm:spPr/>
    </dgm:pt>
    <dgm:pt modelId="{BAB40694-5916-4BDB-9EC4-3F3FCC138303}" type="pres">
      <dgm:prSet presAssocID="{0952DB36-C234-483E-96C9-43BFCC5C99A0}" presName="sibTrans" presStyleCnt="0"/>
      <dgm:spPr/>
    </dgm:pt>
    <dgm:pt modelId="{55B941B9-AE75-486E-8604-33F21FEE224B}" type="pres">
      <dgm:prSet presAssocID="{7D40E2E9-CF6B-4DE9-A4E5-1805B916E58D}" presName="compNode" presStyleCnt="0"/>
      <dgm:spPr/>
    </dgm:pt>
    <dgm:pt modelId="{2642F8E2-5E87-4A4C-A17D-F5871168EF81}" type="pres">
      <dgm:prSet presAssocID="{7D40E2E9-CF6B-4DE9-A4E5-1805B916E58D}" presName="bgRect" presStyleLbl="bgShp" presStyleIdx="2" presStyleCnt="5"/>
      <dgm:spPr/>
    </dgm:pt>
    <dgm:pt modelId="{C74F4765-B10D-49DE-8E4F-02015AFFC5A8}" type="pres">
      <dgm:prSet presAssocID="{7D40E2E9-CF6B-4DE9-A4E5-1805B916E58D}"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User"/>
        </a:ext>
      </dgm:extLst>
    </dgm:pt>
    <dgm:pt modelId="{F311760C-17F3-48C1-9250-D89BBD0BE25E}" type="pres">
      <dgm:prSet presAssocID="{7D40E2E9-CF6B-4DE9-A4E5-1805B916E58D}" presName="spaceRect" presStyleCnt="0"/>
      <dgm:spPr/>
    </dgm:pt>
    <dgm:pt modelId="{81CF2477-53DB-49BE-A4A9-FD26F9A46734}" type="pres">
      <dgm:prSet presAssocID="{7D40E2E9-CF6B-4DE9-A4E5-1805B916E58D}" presName="parTx" presStyleLbl="revTx" presStyleIdx="2" presStyleCnt="5">
        <dgm:presLayoutVars>
          <dgm:chMax val="0"/>
          <dgm:chPref val="0"/>
        </dgm:presLayoutVars>
      </dgm:prSet>
      <dgm:spPr/>
    </dgm:pt>
    <dgm:pt modelId="{A5351F34-EEFF-4B8D-BBA5-D8F8C57F20A7}" type="pres">
      <dgm:prSet presAssocID="{36CAB0B5-44CA-4AE4-909D-78AEF8F959AA}" presName="sibTrans" presStyleCnt="0"/>
      <dgm:spPr/>
    </dgm:pt>
    <dgm:pt modelId="{4131B8FD-5599-4B3E-BCE0-1AB1939D2C4D}" type="pres">
      <dgm:prSet presAssocID="{609E4D40-0F4B-4FB2-ACB3-847C40F83188}" presName="compNode" presStyleCnt="0"/>
      <dgm:spPr/>
    </dgm:pt>
    <dgm:pt modelId="{9C61C0BF-7E1F-4BC1-AC88-2386D41A6522}" type="pres">
      <dgm:prSet presAssocID="{609E4D40-0F4B-4FB2-ACB3-847C40F83188}" presName="bgRect" presStyleLbl="bgShp" presStyleIdx="3" presStyleCnt="5"/>
      <dgm:spPr/>
    </dgm:pt>
    <dgm:pt modelId="{03AD4A57-B97F-4DF9-A4A7-2E483D4C0C21}" type="pres">
      <dgm:prSet presAssocID="{609E4D40-0F4B-4FB2-ACB3-847C40F83188}"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Users"/>
        </a:ext>
      </dgm:extLst>
    </dgm:pt>
    <dgm:pt modelId="{366741E4-0246-401D-8930-EDE4754D7C91}" type="pres">
      <dgm:prSet presAssocID="{609E4D40-0F4B-4FB2-ACB3-847C40F83188}" presName="spaceRect" presStyleCnt="0"/>
      <dgm:spPr/>
    </dgm:pt>
    <dgm:pt modelId="{03E175CD-7F4A-431E-9B5B-0006F9D1A75B}" type="pres">
      <dgm:prSet presAssocID="{609E4D40-0F4B-4FB2-ACB3-847C40F83188}" presName="parTx" presStyleLbl="revTx" presStyleIdx="3" presStyleCnt="5">
        <dgm:presLayoutVars>
          <dgm:chMax val="0"/>
          <dgm:chPref val="0"/>
        </dgm:presLayoutVars>
      </dgm:prSet>
      <dgm:spPr/>
    </dgm:pt>
    <dgm:pt modelId="{DAF8EFE7-5F10-4BE3-84B3-5798FFEC8F89}" type="pres">
      <dgm:prSet presAssocID="{B2DC1C10-02D2-4DF5-A1A6-145A6C8013CF}" presName="sibTrans" presStyleCnt="0"/>
      <dgm:spPr/>
    </dgm:pt>
    <dgm:pt modelId="{75A60F83-4AAC-4087-A1D1-FC9486011A6C}" type="pres">
      <dgm:prSet presAssocID="{2E8E1A2E-45C7-4AE2-9F30-F07F808758CE}" presName="compNode" presStyleCnt="0"/>
      <dgm:spPr/>
    </dgm:pt>
    <dgm:pt modelId="{0F00F23B-0501-446B-A305-F9F47E8ECB16}" type="pres">
      <dgm:prSet presAssocID="{2E8E1A2E-45C7-4AE2-9F30-F07F808758CE}" presName="bgRect" presStyleLbl="bgShp" presStyleIdx="4" presStyleCnt="5"/>
      <dgm:spPr/>
    </dgm:pt>
    <dgm:pt modelId="{28D0949A-1793-4311-A095-5E317C1F441F}" type="pres">
      <dgm:prSet presAssocID="{2E8E1A2E-45C7-4AE2-9F30-F07F808758CE}"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Smiling Face with No Fill"/>
        </a:ext>
      </dgm:extLst>
    </dgm:pt>
    <dgm:pt modelId="{12188C24-495B-4C7E-B0BD-D245374A1DB4}" type="pres">
      <dgm:prSet presAssocID="{2E8E1A2E-45C7-4AE2-9F30-F07F808758CE}" presName="spaceRect" presStyleCnt="0"/>
      <dgm:spPr/>
    </dgm:pt>
    <dgm:pt modelId="{5CD0940B-9F46-4B0C-816F-5966A5114F2A}" type="pres">
      <dgm:prSet presAssocID="{2E8E1A2E-45C7-4AE2-9F30-F07F808758CE}" presName="parTx" presStyleLbl="revTx" presStyleIdx="4" presStyleCnt="5">
        <dgm:presLayoutVars>
          <dgm:chMax val="0"/>
          <dgm:chPref val="0"/>
        </dgm:presLayoutVars>
      </dgm:prSet>
      <dgm:spPr/>
    </dgm:pt>
  </dgm:ptLst>
  <dgm:cxnLst>
    <dgm:cxn modelId="{B11B7232-9EDE-4CF6-99DB-7CE66E661BB6}" srcId="{081640CE-EC81-466E-8414-780F275AF86F}" destId="{609E4D40-0F4B-4FB2-ACB3-847C40F83188}" srcOrd="3" destOrd="0" parTransId="{FD1DE91D-651C-44D0-90AF-8CCD3A102D6A}" sibTransId="{B2DC1C10-02D2-4DF5-A1A6-145A6C8013CF}"/>
    <dgm:cxn modelId="{13AA1938-2F31-40BB-B95E-138BE7701F42}" srcId="{081640CE-EC81-466E-8414-780F275AF86F}" destId="{53AA2BB0-A819-4B31-ADF0-5323B4C769BD}" srcOrd="0" destOrd="0" parTransId="{70B12B5D-8BCE-4153-9186-A23401D403D5}" sibTransId="{9C75B508-DA24-408C-B195-6C4B59D5AC18}"/>
    <dgm:cxn modelId="{F20D9A4E-7CD4-4507-A453-1AC649E995BE}" type="presOf" srcId="{8261246B-B9FA-477F-A898-8891476CE737}" destId="{FB856A8A-BB91-40B5-897C-F402869C375D}" srcOrd="0" destOrd="0" presId="urn:microsoft.com/office/officeart/2018/2/layout/IconVerticalSolidList"/>
    <dgm:cxn modelId="{75401670-5BD4-4493-86D9-B291AFA0A66D}" type="presOf" srcId="{53AA2BB0-A819-4B31-ADF0-5323B4C769BD}" destId="{9D4D8DD7-4751-485D-9064-D3B6C24CD2CE}" srcOrd="0" destOrd="0" presId="urn:microsoft.com/office/officeart/2018/2/layout/IconVerticalSolidList"/>
    <dgm:cxn modelId="{56A13B75-5A62-447A-A85C-DED27886D5DA}" srcId="{081640CE-EC81-466E-8414-780F275AF86F}" destId="{7D40E2E9-CF6B-4DE9-A4E5-1805B916E58D}" srcOrd="2" destOrd="0" parTransId="{6AA80276-96C2-4B24-9F39-043AC1FFB81B}" sibTransId="{36CAB0B5-44CA-4AE4-909D-78AEF8F959AA}"/>
    <dgm:cxn modelId="{10FE8886-1348-4984-AE51-F9DB54B20273}" type="presOf" srcId="{7D40E2E9-CF6B-4DE9-A4E5-1805B916E58D}" destId="{81CF2477-53DB-49BE-A4A9-FD26F9A46734}" srcOrd="0" destOrd="0" presId="urn:microsoft.com/office/officeart/2018/2/layout/IconVerticalSolidList"/>
    <dgm:cxn modelId="{2D0ACA8E-A050-453F-869F-742D410BEE7B}" type="presOf" srcId="{081640CE-EC81-466E-8414-780F275AF86F}" destId="{7DCA0D08-D0E9-4377-B42F-31070B584409}" srcOrd="0" destOrd="0" presId="urn:microsoft.com/office/officeart/2018/2/layout/IconVerticalSolidList"/>
    <dgm:cxn modelId="{651BCB91-5234-47E1-8B31-524C6F1A7579}" type="presOf" srcId="{609E4D40-0F4B-4FB2-ACB3-847C40F83188}" destId="{03E175CD-7F4A-431E-9B5B-0006F9D1A75B}" srcOrd="0" destOrd="0" presId="urn:microsoft.com/office/officeart/2018/2/layout/IconVerticalSolidList"/>
    <dgm:cxn modelId="{8D6DE39F-B3C2-4A13-989A-40723C0A6FD9}" type="presOf" srcId="{2E8E1A2E-45C7-4AE2-9F30-F07F808758CE}" destId="{5CD0940B-9F46-4B0C-816F-5966A5114F2A}" srcOrd="0" destOrd="0" presId="urn:microsoft.com/office/officeart/2018/2/layout/IconVerticalSolidList"/>
    <dgm:cxn modelId="{02A2CDA9-E807-45C1-951C-F1B18E27BD25}" srcId="{081640CE-EC81-466E-8414-780F275AF86F}" destId="{2E8E1A2E-45C7-4AE2-9F30-F07F808758CE}" srcOrd="4" destOrd="0" parTransId="{3F941836-1B3F-4BA4-8410-16EBCC408ADF}" sibTransId="{282E4CC0-B282-46A5-BA84-C089A23576FA}"/>
    <dgm:cxn modelId="{4A123DDD-36BA-480A-B88A-0CA7DA847592}" srcId="{081640CE-EC81-466E-8414-780F275AF86F}" destId="{8261246B-B9FA-477F-A898-8891476CE737}" srcOrd="1" destOrd="0" parTransId="{C68CF2DA-4CDD-4580-B720-9499B4119020}" sibTransId="{0952DB36-C234-483E-96C9-43BFCC5C99A0}"/>
    <dgm:cxn modelId="{FD1FA7C1-C49D-4CC6-A131-26432872BE16}" type="presParOf" srcId="{7DCA0D08-D0E9-4377-B42F-31070B584409}" destId="{036D4657-484F-4B71-A9BC-3AC010F28BB0}" srcOrd="0" destOrd="0" presId="urn:microsoft.com/office/officeart/2018/2/layout/IconVerticalSolidList"/>
    <dgm:cxn modelId="{0A600102-67DB-4818-B6EE-3A1183EB520D}" type="presParOf" srcId="{036D4657-484F-4B71-A9BC-3AC010F28BB0}" destId="{1432BECD-0804-45C3-89CD-D1EEBD67A8C2}" srcOrd="0" destOrd="0" presId="urn:microsoft.com/office/officeart/2018/2/layout/IconVerticalSolidList"/>
    <dgm:cxn modelId="{760D0564-29B1-41E7-9D81-97E4F217A49D}" type="presParOf" srcId="{036D4657-484F-4B71-A9BC-3AC010F28BB0}" destId="{5796E4C2-B82A-4589-96B6-7EC5B5BD63E1}" srcOrd="1" destOrd="0" presId="urn:microsoft.com/office/officeart/2018/2/layout/IconVerticalSolidList"/>
    <dgm:cxn modelId="{7B4BDBC8-BD6C-476D-A1C0-1153F0998CE1}" type="presParOf" srcId="{036D4657-484F-4B71-A9BC-3AC010F28BB0}" destId="{A140D395-7527-407A-BE3A-0E5A4E7BC0EF}" srcOrd="2" destOrd="0" presId="urn:microsoft.com/office/officeart/2018/2/layout/IconVerticalSolidList"/>
    <dgm:cxn modelId="{713B04C2-507E-4328-8CE2-F512174BCF30}" type="presParOf" srcId="{036D4657-484F-4B71-A9BC-3AC010F28BB0}" destId="{9D4D8DD7-4751-485D-9064-D3B6C24CD2CE}" srcOrd="3" destOrd="0" presId="urn:microsoft.com/office/officeart/2018/2/layout/IconVerticalSolidList"/>
    <dgm:cxn modelId="{5CD9B83D-205B-491B-A0EF-B6327241A766}" type="presParOf" srcId="{7DCA0D08-D0E9-4377-B42F-31070B584409}" destId="{FA3FE2FB-3899-4C0F-91DF-28E947A9B747}" srcOrd="1" destOrd="0" presId="urn:microsoft.com/office/officeart/2018/2/layout/IconVerticalSolidList"/>
    <dgm:cxn modelId="{276A93F6-3B48-4C0F-A2A5-B2A5EB958D21}" type="presParOf" srcId="{7DCA0D08-D0E9-4377-B42F-31070B584409}" destId="{F0A490BD-EE85-4EA8-AB92-3CCCC19D1798}" srcOrd="2" destOrd="0" presId="urn:microsoft.com/office/officeart/2018/2/layout/IconVerticalSolidList"/>
    <dgm:cxn modelId="{BA44E278-387E-4210-A065-66E8725ACCFE}" type="presParOf" srcId="{F0A490BD-EE85-4EA8-AB92-3CCCC19D1798}" destId="{1775E8BF-9FE8-49AF-AB71-060E76E2B04D}" srcOrd="0" destOrd="0" presId="urn:microsoft.com/office/officeart/2018/2/layout/IconVerticalSolidList"/>
    <dgm:cxn modelId="{B015152D-0116-4E94-A0BF-DA200A2672A5}" type="presParOf" srcId="{F0A490BD-EE85-4EA8-AB92-3CCCC19D1798}" destId="{9AA0DFB2-648B-49EE-9694-D61381549479}" srcOrd="1" destOrd="0" presId="urn:microsoft.com/office/officeart/2018/2/layout/IconVerticalSolidList"/>
    <dgm:cxn modelId="{537E19C6-B2F3-4F03-A3BD-98608F7B2B7F}" type="presParOf" srcId="{F0A490BD-EE85-4EA8-AB92-3CCCC19D1798}" destId="{E7D1757F-B51D-4D64-8B47-81024C837456}" srcOrd="2" destOrd="0" presId="urn:microsoft.com/office/officeart/2018/2/layout/IconVerticalSolidList"/>
    <dgm:cxn modelId="{2C218E13-9CA2-4C52-9CAB-A8973717F0EF}" type="presParOf" srcId="{F0A490BD-EE85-4EA8-AB92-3CCCC19D1798}" destId="{FB856A8A-BB91-40B5-897C-F402869C375D}" srcOrd="3" destOrd="0" presId="urn:microsoft.com/office/officeart/2018/2/layout/IconVerticalSolidList"/>
    <dgm:cxn modelId="{992A1C2E-7DA1-4FF6-BC6F-D6694A900ED0}" type="presParOf" srcId="{7DCA0D08-D0E9-4377-B42F-31070B584409}" destId="{BAB40694-5916-4BDB-9EC4-3F3FCC138303}" srcOrd="3" destOrd="0" presId="urn:microsoft.com/office/officeart/2018/2/layout/IconVerticalSolidList"/>
    <dgm:cxn modelId="{DF0C7F1F-C738-479E-B8B4-C1E059580D80}" type="presParOf" srcId="{7DCA0D08-D0E9-4377-B42F-31070B584409}" destId="{55B941B9-AE75-486E-8604-33F21FEE224B}" srcOrd="4" destOrd="0" presId="urn:microsoft.com/office/officeart/2018/2/layout/IconVerticalSolidList"/>
    <dgm:cxn modelId="{A6F33351-92CB-4F93-B60A-193EF9595343}" type="presParOf" srcId="{55B941B9-AE75-486E-8604-33F21FEE224B}" destId="{2642F8E2-5E87-4A4C-A17D-F5871168EF81}" srcOrd="0" destOrd="0" presId="urn:microsoft.com/office/officeart/2018/2/layout/IconVerticalSolidList"/>
    <dgm:cxn modelId="{3E3C2345-3EC0-427F-BC32-595B71BE089C}" type="presParOf" srcId="{55B941B9-AE75-486E-8604-33F21FEE224B}" destId="{C74F4765-B10D-49DE-8E4F-02015AFFC5A8}" srcOrd="1" destOrd="0" presId="urn:microsoft.com/office/officeart/2018/2/layout/IconVerticalSolidList"/>
    <dgm:cxn modelId="{DB075041-3EA4-4E07-9FA2-9AC6C4EFB427}" type="presParOf" srcId="{55B941B9-AE75-486E-8604-33F21FEE224B}" destId="{F311760C-17F3-48C1-9250-D89BBD0BE25E}" srcOrd="2" destOrd="0" presId="urn:microsoft.com/office/officeart/2018/2/layout/IconVerticalSolidList"/>
    <dgm:cxn modelId="{867A64B5-4D11-45B2-93D3-EB824FBB6C38}" type="presParOf" srcId="{55B941B9-AE75-486E-8604-33F21FEE224B}" destId="{81CF2477-53DB-49BE-A4A9-FD26F9A46734}" srcOrd="3" destOrd="0" presId="urn:microsoft.com/office/officeart/2018/2/layout/IconVerticalSolidList"/>
    <dgm:cxn modelId="{40A72956-148F-485E-9057-E2F6E8FC3C16}" type="presParOf" srcId="{7DCA0D08-D0E9-4377-B42F-31070B584409}" destId="{A5351F34-EEFF-4B8D-BBA5-D8F8C57F20A7}" srcOrd="5" destOrd="0" presId="urn:microsoft.com/office/officeart/2018/2/layout/IconVerticalSolidList"/>
    <dgm:cxn modelId="{D0ABC2C7-831A-4536-8308-0A2F16940B74}" type="presParOf" srcId="{7DCA0D08-D0E9-4377-B42F-31070B584409}" destId="{4131B8FD-5599-4B3E-BCE0-1AB1939D2C4D}" srcOrd="6" destOrd="0" presId="urn:microsoft.com/office/officeart/2018/2/layout/IconVerticalSolidList"/>
    <dgm:cxn modelId="{001E984D-6791-4D2E-BF33-35BD00F08C4E}" type="presParOf" srcId="{4131B8FD-5599-4B3E-BCE0-1AB1939D2C4D}" destId="{9C61C0BF-7E1F-4BC1-AC88-2386D41A6522}" srcOrd="0" destOrd="0" presId="urn:microsoft.com/office/officeart/2018/2/layout/IconVerticalSolidList"/>
    <dgm:cxn modelId="{728B19B7-F292-445C-8E10-9265E9C53F02}" type="presParOf" srcId="{4131B8FD-5599-4B3E-BCE0-1AB1939D2C4D}" destId="{03AD4A57-B97F-4DF9-A4A7-2E483D4C0C21}" srcOrd="1" destOrd="0" presId="urn:microsoft.com/office/officeart/2018/2/layout/IconVerticalSolidList"/>
    <dgm:cxn modelId="{0EE9001C-8E89-4BD7-8D1B-7D5F03224AFA}" type="presParOf" srcId="{4131B8FD-5599-4B3E-BCE0-1AB1939D2C4D}" destId="{366741E4-0246-401D-8930-EDE4754D7C91}" srcOrd="2" destOrd="0" presId="urn:microsoft.com/office/officeart/2018/2/layout/IconVerticalSolidList"/>
    <dgm:cxn modelId="{BF8BE6B9-79F6-4171-8EC9-5554F1280DC6}" type="presParOf" srcId="{4131B8FD-5599-4B3E-BCE0-1AB1939D2C4D}" destId="{03E175CD-7F4A-431E-9B5B-0006F9D1A75B}" srcOrd="3" destOrd="0" presId="urn:microsoft.com/office/officeart/2018/2/layout/IconVerticalSolidList"/>
    <dgm:cxn modelId="{207BB63C-E191-4922-AB7C-A4E9E64620ED}" type="presParOf" srcId="{7DCA0D08-D0E9-4377-B42F-31070B584409}" destId="{DAF8EFE7-5F10-4BE3-84B3-5798FFEC8F89}" srcOrd="7" destOrd="0" presId="urn:microsoft.com/office/officeart/2018/2/layout/IconVerticalSolidList"/>
    <dgm:cxn modelId="{1EA99078-B0B7-4CE9-8BAC-B4639F268B65}" type="presParOf" srcId="{7DCA0D08-D0E9-4377-B42F-31070B584409}" destId="{75A60F83-4AAC-4087-A1D1-FC9486011A6C}" srcOrd="8" destOrd="0" presId="urn:microsoft.com/office/officeart/2018/2/layout/IconVerticalSolidList"/>
    <dgm:cxn modelId="{F13EBDCF-876B-4A90-AEA3-84B1DC2EE937}" type="presParOf" srcId="{75A60F83-4AAC-4087-A1D1-FC9486011A6C}" destId="{0F00F23B-0501-446B-A305-F9F47E8ECB16}" srcOrd="0" destOrd="0" presId="urn:microsoft.com/office/officeart/2018/2/layout/IconVerticalSolidList"/>
    <dgm:cxn modelId="{42752C51-96CB-491A-96E9-78146E3B3E82}" type="presParOf" srcId="{75A60F83-4AAC-4087-A1D1-FC9486011A6C}" destId="{28D0949A-1793-4311-A095-5E317C1F441F}" srcOrd="1" destOrd="0" presId="urn:microsoft.com/office/officeart/2018/2/layout/IconVerticalSolidList"/>
    <dgm:cxn modelId="{A5D43FC3-4A2C-4C70-AC90-1F5523901022}" type="presParOf" srcId="{75A60F83-4AAC-4087-A1D1-FC9486011A6C}" destId="{12188C24-495B-4C7E-B0BD-D245374A1DB4}" srcOrd="2" destOrd="0" presId="urn:microsoft.com/office/officeart/2018/2/layout/IconVerticalSolidList"/>
    <dgm:cxn modelId="{D95E1341-2E34-4BCD-A253-9022E2CFF18C}" type="presParOf" srcId="{75A60F83-4AAC-4087-A1D1-FC9486011A6C}" destId="{5CD0940B-9F46-4B0C-816F-5966A5114F2A}"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C8903BB-188D-486E-B8BC-8A20B0C68A5C}">
      <dsp:nvSpPr>
        <dsp:cNvPr id="0" name=""/>
        <dsp:cNvSpPr/>
      </dsp:nvSpPr>
      <dsp:spPr>
        <a:xfrm>
          <a:off x="0" y="718"/>
          <a:ext cx="6513603" cy="1681139"/>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6A3C718-4CE3-4F13-9AA6-BC5D23E69A00}">
      <dsp:nvSpPr>
        <dsp:cNvPr id="0" name=""/>
        <dsp:cNvSpPr/>
      </dsp:nvSpPr>
      <dsp:spPr>
        <a:xfrm>
          <a:off x="508544" y="378974"/>
          <a:ext cx="924626" cy="92462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3756B60-B79C-4520-890F-EA0E5B502339}">
      <dsp:nvSpPr>
        <dsp:cNvPr id="0" name=""/>
        <dsp:cNvSpPr/>
      </dsp:nvSpPr>
      <dsp:spPr>
        <a:xfrm>
          <a:off x="1941716" y="718"/>
          <a:ext cx="2931121" cy="16811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921" tIns="177921" rIns="177921" bIns="177921" numCol="1" spcCol="1270" anchor="ctr" anchorCtr="0">
          <a:noAutofit/>
        </a:bodyPr>
        <a:lstStyle/>
        <a:p>
          <a:pPr marL="0" lvl="0" indent="0" algn="l" defTabSz="1111250">
            <a:lnSpc>
              <a:spcPct val="90000"/>
            </a:lnSpc>
            <a:spcBef>
              <a:spcPct val="0"/>
            </a:spcBef>
            <a:spcAft>
              <a:spcPct val="35000"/>
            </a:spcAft>
            <a:buNone/>
          </a:pPr>
          <a:r>
            <a:rPr lang="en-US" sz="2500" kern="1200"/>
            <a:t>Environment:</a:t>
          </a:r>
        </a:p>
      </dsp:txBody>
      <dsp:txXfrm>
        <a:off x="1941716" y="718"/>
        <a:ext cx="2931121" cy="1681139"/>
      </dsp:txXfrm>
    </dsp:sp>
    <dsp:sp modelId="{F70EDE8A-F9F0-440C-92E8-AF48A3628D32}">
      <dsp:nvSpPr>
        <dsp:cNvPr id="0" name=""/>
        <dsp:cNvSpPr/>
      </dsp:nvSpPr>
      <dsp:spPr>
        <a:xfrm>
          <a:off x="4872838" y="718"/>
          <a:ext cx="1640765" cy="16811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921" tIns="177921" rIns="177921" bIns="177921" numCol="1" spcCol="1270" anchor="ctr" anchorCtr="0">
          <a:noAutofit/>
        </a:bodyPr>
        <a:lstStyle/>
        <a:p>
          <a:pPr marL="0" lvl="0" indent="0" algn="l" defTabSz="800100">
            <a:lnSpc>
              <a:spcPct val="90000"/>
            </a:lnSpc>
            <a:spcBef>
              <a:spcPct val="0"/>
            </a:spcBef>
            <a:spcAft>
              <a:spcPct val="35000"/>
            </a:spcAft>
            <a:buNone/>
          </a:pPr>
          <a:r>
            <a:rPr lang="en-US" sz="1800" kern="1200"/>
            <a:t>Aerospace Industry</a:t>
          </a:r>
        </a:p>
      </dsp:txBody>
      <dsp:txXfrm>
        <a:off x="4872838" y="718"/>
        <a:ext cx="1640765" cy="1681139"/>
      </dsp:txXfrm>
    </dsp:sp>
    <dsp:sp modelId="{0E4C2C6D-CED7-4229-BDE1-9AAACFD817E9}">
      <dsp:nvSpPr>
        <dsp:cNvPr id="0" name=""/>
        <dsp:cNvSpPr/>
      </dsp:nvSpPr>
      <dsp:spPr>
        <a:xfrm>
          <a:off x="0" y="2102143"/>
          <a:ext cx="6513603" cy="1681139"/>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C65C381-1DE5-44FF-A290-62ACF95E3C40}">
      <dsp:nvSpPr>
        <dsp:cNvPr id="0" name=""/>
        <dsp:cNvSpPr/>
      </dsp:nvSpPr>
      <dsp:spPr>
        <a:xfrm>
          <a:off x="508544" y="2480399"/>
          <a:ext cx="924626" cy="92462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9547A57-746D-4B07-ABDA-DA5D3D4C0226}">
      <dsp:nvSpPr>
        <dsp:cNvPr id="0" name=""/>
        <dsp:cNvSpPr/>
      </dsp:nvSpPr>
      <dsp:spPr>
        <a:xfrm>
          <a:off x="1941716" y="2102143"/>
          <a:ext cx="2931121" cy="16811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921" tIns="177921" rIns="177921" bIns="177921" numCol="1" spcCol="1270" anchor="ctr" anchorCtr="0">
          <a:noAutofit/>
        </a:bodyPr>
        <a:lstStyle/>
        <a:p>
          <a:pPr marL="0" lvl="0" indent="0" algn="l" defTabSz="1111250">
            <a:lnSpc>
              <a:spcPct val="90000"/>
            </a:lnSpc>
            <a:spcBef>
              <a:spcPct val="0"/>
            </a:spcBef>
            <a:spcAft>
              <a:spcPct val="35000"/>
            </a:spcAft>
            <a:buNone/>
          </a:pPr>
          <a:r>
            <a:rPr lang="en-US" sz="2500" kern="1200"/>
            <a:t>Strategic Challenges:</a:t>
          </a:r>
        </a:p>
      </dsp:txBody>
      <dsp:txXfrm>
        <a:off x="1941716" y="2102143"/>
        <a:ext cx="2931121" cy="1681139"/>
      </dsp:txXfrm>
    </dsp:sp>
    <dsp:sp modelId="{93150A10-935D-478D-945C-74E81E3A8A71}">
      <dsp:nvSpPr>
        <dsp:cNvPr id="0" name=""/>
        <dsp:cNvSpPr/>
      </dsp:nvSpPr>
      <dsp:spPr>
        <a:xfrm>
          <a:off x="4872838" y="2102143"/>
          <a:ext cx="1640765" cy="16811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921" tIns="177921" rIns="177921" bIns="177921" numCol="1" spcCol="1270" anchor="ctr" anchorCtr="0">
          <a:noAutofit/>
        </a:bodyPr>
        <a:lstStyle/>
        <a:p>
          <a:pPr marL="0" lvl="0" indent="0" algn="l" defTabSz="800100">
            <a:lnSpc>
              <a:spcPct val="90000"/>
            </a:lnSpc>
            <a:spcBef>
              <a:spcPct val="0"/>
            </a:spcBef>
            <a:spcAft>
              <a:spcPct val="35000"/>
            </a:spcAft>
            <a:buNone/>
          </a:pPr>
          <a:r>
            <a:rPr lang="en-US" sz="1800" kern="1200"/>
            <a:t>New Technology &amp; Innovation</a:t>
          </a:r>
        </a:p>
      </dsp:txBody>
      <dsp:txXfrm>
        <a:off x="4872838" y="2102143"/>
        <a:ext cx="1640765" cy="1681139"/>
      </dsp:txXfrm>
    </dsp:sp>
    <dsp:sp modelId="{35A7D25F-E368-43D5-9074-9D4A8F5A2C08}">
      <dsp:nvSpPr>
        <dsp:cNvPr id="0" name=""/>
        <dsp:cNvSpPr/>
      </dsp:nvSpPr>
      <dsp:spPr>
        <a:xfrm>
          <a:off x="0" y="4203567"/>
          <a:ext cx="6513603" cy="1681139"/>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C7E3F2D-44AA-4C25-A393-6900D684ADC9}">
      <dsp:nvSpPr>
        <dsp:cNvPr id="0" name=""/>
        <dsp:cNvSpPr/>
      </dsp:nvSpPr>
      <dsp:spPr>
        <a:xfrm>
          <a:off x="508544" y="4581824"/>
          <a:ext cx="924626" cy="924626"/>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99DC989-224A-4118-A92F-4100B5754DAB}">
      <dsp:nvSpPr>
        <dsp:cNvPr id="0" name=""/>
        <dsp:cNvSpPr/>
      </dsp:nvSpPr>
      <dsp:spPr>
        <a:xfrm>
          <a:off x="1941716" y="4203567"/>
          <a:ext cx="2931121" cy="16811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921" tIns="177921" rIns="177921" bIns="177921" numCol="1" spcCol="1270" anchor="ctr" anchorCtr="0">
          <a:noAutofit/>
        </a:bodyPr>
        <a:lstStyle/>
        <a:p>
          <a:pPr marL="0" lvl="0" indent="0" algn="l" defTabSz="1111250">
            <a:lnSpc>
              <a:spcPct val="90000"/>
            </a:lnSpc>
            <a:spcBef>
              <a:spcPct val="0"/>
            </a:spcBef>
            <a:spcAft>
              <a:spcPct val="35000"/>
            </a:spcAft>
            <a:buNone/>
          </a:pPr>
          <a:r>
            <a:rPr lang="en-US" sz="2500" kern="1200"/>
            <a:t>Performance Improvement:</a:t>
          </a:r>
        </a:p>
      </dsp:txBody>
      <dsp:txXfrm>
        <a:off x="1941716" y="4203567"/>
        <a:ext cx="2931121" cy="1681139"/>
      </dsp:txXfrm>
    </dsp:sp>
    <dsp:sp modelId="{B7662066-341C-42AC-9E55-43E4AE5E6066}">
      <dsp:nvSpPr>
        <dsp:cNvPr id="0" name=""/>
        <dsp:cNvSpPr/>
      </dsp:nvSpPr>
      <dsp:spPr>
        <a:xfrm>
          <a:off x="4872838" y="4203567"/>
          <a:ext cx="1640765" cy="16811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921" tIns="177921" rIns="177921" bIns="177921" numCol="1" spcCol="1270" anchor="ctr" anchorCtr="0">
          <a:noAutofit/>
        </a:bodyPr>
        <a:lstStyle/>
        <a:p>
          <a:pPr marL="0" lvl="0" indent="0" algn="l" defTabSz="800100">
            <a:lnSpc>
              <a:spcPct val="90000"/>
            </a:lnSpc>
            <a:spcBef>
              <a:spcPct val="0"/>
            </a:spcBef>
            <a:spcAft>
              <a:spcPct val="35000"/>
            </a:spcAft>
            <a:buNone/>
          </a:pPr>
          <a:r>
            <a:rPr lang="en-US" sz="1800" kern="1200"/>
            <a:t>Integration of Robotic Processes</a:t>
          </a:r>
        </a:p>
      </dsp:txBody>
      <dsp:txXfrm>
        <a:off x="4872838" y="4203567"/>
        <a:ext cx="1640765" cy="168113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123E698-7F7A-40C5-9113-E7FE5F18AD59}">
      <dsp:nvSpPr>
        <dsp:cNvPr id="0" name=""/>
        <dsp:cNvSpPr/>
      </dsp:nvSpPr>
      <dsp:spPr>
        <a:xfrm>
          <a:off x="1747800" y="474779"/>
          <a:ext cx="1944000" cy="194400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7ECA77D-F6A3-4D0D-AF18-E51D68A24FDD}">
      <dsp:nvSpPr>
        <dsp:cNvPr id="0" name=""/>
        <dsp:cNvSpPr/>
      </dsp:nvSpPr>
      <dsp:spPr>
        <a:xfrm>
          <a:off x="559800" y="2621296"/>
          <a:ext cx="4320000" cy="12552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955800">
            <a:lnSpc>
              <a:spcPct val="90000"/>
            </a:lnSpc>
            <a:spcBef>
              <a:spcPct val="0"/>
            </a:spcBef>
            <a:spcAft>
              <a:spcPct val="35000"/>
            </a:spcAft>
            <a:buNone/>
          </a:pPr>
          <a:r>
            <a:rPr lang="en-US" sz="4400" kern="1200" dirty="0"/>
            <a:t>Qualitative Data</a:t>
          </a:r>
        </a:p>
      </dsp:txBody>
      <dsp:txXfrm>
        <a:off x="559800" y="2621296"/>
        <a:ext cx="4320000" cy="1255262"/>
      </dsp:txXfrm>
    </dsp:sp>
    <dsp:sp modelId="{1D6CA758-0289-4944-9CD5-E0B78B3DE95D}">
      <dsp:nvSpPr>
        <dsp:cNvPr id="0" name=""/>
        <dsp:cNvSpPr/>
      </dsp:nvSpPr>
      <dsp:spPr>
        <a:xfrm>
          <a:off x="6823800" y="480045"/>
          <a:ext cx="1944000" cy="194400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0717814-35A2-4682-A04A-3E4C38738C08}">
      <dsp:nvSpPr>
        <dsp:cNvPr id="0" name=""/>
        <dsp:cNvSpPr/>
      </dsp:nvSpPr>
      <dsp:spPr>
        <a:xfrm>
          <a:off x="5635800" y="2637096"/>
          <a:ext cx="4320000" cy="12341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244600">
            <a:lnSpc>
              <a:spcPct val="90000"/>
            </a:lnSpc>
            <a:spcBef>
              <a:spcPct val="0"/>
            </a:spcBef>
            <a:spcAft>
              <a:spcPct val="35000"/>
            </a:spcAft>
            <a:buNone/>
          </a:pPr>
          <a:r>
            <a:rPr lang="en-US" sz="2800" kern="1200" dirty="0"/>
            <a:t>Interviews		           		Observations </a:t>
          </a:r>
        </a:p>
      </dsp:txBody>
      <dsp:txXfrm>
        <a:off x="5635800" y="2637096"/>
        <a:ext cx="4320000" cy="123419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432BECD-0804-45C3-89CD-D1EEBD67A8C2}">
      <dsp:nvSpPr>
        <dsp:cNvPr id="0" name=""/>
        <dsp:cNvSpPr/>
      </dsp:nvSpPr>
      <dsp:spPr>
        <a:xfrm>
          <a:off x="0" y="4597"/>
          <a:ext cx="6513603" cy="97937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796E4C2-B82A-4589-96B6-7EC5B5BD63E1}">
      <dsp:nvSpPr>
        <dsp:cNvPr id="0" name=""/>
        <dsp:cNvSpPr/>
      </dsp:nvSpPr>
      <dsp:spPr>
        <a:xfrm>
          <a:off x="296259" y="224956"/>
          <a:ext cx="538654" cy="53865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D4D8DD7-4751-485D-9064-D3B6C24CD2CE}">
      <dsp:nvSpPr>
        <dsp:cNvPr id="0" name=""/>
        <dsp:cNvSpPr/>
      </dsp:nvSpPr>
      <dsp:spPr>
        <a:xfrm>
          <a:off x="1131174" y="4597"/>
          <a:ext cx="5382429" cy="9793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3650" tIns="103650" rIns="103650" bIns="103650" numCol="1" spcCol="1270" anchor="ctr" anchorCtr="0">
          <a:noAutofit/>
        </a:bodyPr>
        <a:lstStyle/>
        <a:p>
          <a:pPr marL="0" lvl="0" indent="0" algn="l" defTabSz="844550">
            <a:lnSpc>
              <a:spcPct val="90000"/>
            </a:lnSpc>
            <a:spcBef>
              <a:spcPct val="0"/>
            </a:spcBef>
            <a:spcAft>
              <a:spcPct val="35000"/>
            </a:spcAft>
            <a:buNone/>
          </a:pPr>
          <a:r>
            <a:rPr lang="en-US" sz="1900" kern="1200"/>
            <a:t>Large Group Intervention</a:t>
          </a:r>
        </a:p>
      </dsp:txBody>
      <dsp:txXfrm>
        <a:off x="1131174" y="4597"/>
        <a:ext cx="5382429" cy="979371"/>
      </dsp:txXfrm>
    </dsp:sp>
    <dsp:sp modelId="{1775E8BF-9FE8-49AF-AB71-060E76E2B04D}">
      <dsp:nvSpPr>
        <dsp:cNvPr id="0" name=""/>
        <dsp:cNvSpPr/>
      </dsp:nvSpPr>
      <dsp:spPr>
        <a:xfrm>
          <a:off x="0" y="1228812"/>
          <a:ext cx="6513603" cy="97937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AA0DFB2-648B-49EE-9694-D61381549479}">
      <dsp:nvSpPr>
        <dsp:cNvPr id="0" name=""/>
        <dsp:cNvSpPr/>
      </dsp:nvSpPr>
      <dsp:spPr>
        <a:xfrm>
          <a:off x="296259" y="1449171"/>
          <a:ext cx="538654" cy="53865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B856A8A-BB91-40B5-897C-F402869C375D}">
      <dsp:nvSpPr>
        <dsp:cNvPr id="0" name=""/>
        <dsp:cNvSpPr/>
      </dsp:nvSpPr>
      <dsp:spPr>
        <a:xfrm>
          <a:off x="1131174" y="1228812"/>
          <a:ext cx="5382429" cy="9793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3650" tIns="103650" rIns="103650" bIns="103650" numCol="1" spcCol="1270" anchor="ctr" anchorCtr="0">
          <a:noAutofit/>
        </a:bodyPr>
        <a:lstStyle/>
        <a:p>
          <a:pPr marL="0" lvl="0" indent="0" algn="l" defTabSz="844550">
            <a:lnSpc>
              <a:spcPct val="90000"/>
            </a:lnSpc>
            <a:spcBef>
              <a:spcPct val="0"/>
            </a:spcBef>
            <a:spcAft>
              <a:spcPct val="35000"/>
            </a:spcAft>
            <a:buNone/>
          </a:pPr>
          <a:r>
            <a:rPr lang="en-US" sz="1900" kern="1200"/>
            <a:t>Composite Intervention</a:t>
          </a:r>
        </a:p>
      </dsp:txBody>
      <dsp:txXfrm>
        <a:off x="1131174" y="1228812"/>
        <a:ext cx="5382429" cy="979371"/>
      </dsp:txXfrm>
    </dsp:sp>
    <dsp:sp modelId="{2642F8E2-5E87-4A4C-A17D-F5871168EF81}">
      <dsp:nvSpPr>
        <dsp:cNvPr id="0" name=""/>
        <dsp:cNvSpPr/>
      </dsp:nvSpPr>
      <dsp:spPr>
        <a:xfrm>
          <a:off x="0" y="2453027"/>
          <a:ext cx="6513603" cy="97937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74F4765-B10D-49DE-8E4F-02015AFFC5A8}">
      <dsp:nvSpPr>
        <dsp:cNvPr id="0" name=""/>
        <dsp:cNvSpPr/>
      </dsp:nvSpPr>
      <dsp:spPr>
        <a:xfrm>
          <a:off x="296259" y="2673385"/>
          <a:ext cx="538654" cy="53865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1CF2477-53DB-49BE-A4A9-FD26F9A46734}">
      <dsp:nvSpPr>
        <dsp:cNvPr id="0" name=""/>
        <dsp:cNvSpPr/>
      </dsp:nvSpPr>
      <dsp:spPr>
        <a:xfrm>
          <a:off x="1131174" y="2453027"/>
          <a:ext cx="5382429" cy="9793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3650" tIns="103650" rIns="103650" bIns="103650" numCol="1" spcCol="1270" anchor="ctr" anchorCtr="0">
          <a:noAutofit/>
        </a:bodyPr>
        <a:lstStyle/>
        <a:p>
          <a:pPr marL="0" lvl="0" indent="0" algn="l" defTabSz="844550">
            <a:lnSpc>
              <a:spcPct val="90000"/>
            </a:lnSpc>
            <a:spcBef>
              <a:spcPct val="0"/>
            </a:spcBef>
            <a:spcAft>
              <a:spcPct val="35000"/>
            </a:spcAft>
            <a:buNone/>
          </a:pPr>
          <a:r>
            <a:rPr lang="en-US" sz="1900" kern="1200"/>
            <a:t>Individual Level Change Intervention</a:t>
          </a:r>
        </a:p>
      </dsp:txBody>
      <dsp:txXfrm>
        <a:off x="1131174" y="2453027"/>
        <a:ext cx="5382429" cy="979371"/>
      </dsp:txXfrm>
    </dsp:sp>
    <dsp:sp modelId="{9C61C0BF-7E1F-4BC1-AC88-2386D41A6522}">
      <dsp:nvSpPr>
        <dsp:cNvPr id="0" name=""/>
        <dsp:cNvSpPr/>
      </dsp:nvSpPr>
      <dsp:spPr>
        <a:xfrm>
          <a:off x="0" y="3677241"/>
          <a:ext cx="6513603" cy="97937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3AD4A57-B97F-4DF9-A4A7-2E483D4C0C21}">
      <dsp:nvSpPr>
        <dsp:cNvPr id="0" name=""/>
        <dsp:cNvSpPr/>
      </dsp:nvSpPr>
      <dsp:spPr>
        <a:xfrm>
          <a:off x="296259" y="3897600"/>
          <a:ext cx="538654" cy="538654"/>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3E175CD-7F4A-431E-9B5B-0006F9D1A75B}">
      <dsp:nvSpPr>
        <dsp:cNvPr id="0" name=""/>
        <dsp:cNvSpPr/>
      </dsp:nvSpPr>
      <dsp:spPr>
        <a:xfrm>
          <a:off x="1131174" y="3677241"/>
          <a:ext cx="5382429" cy="9793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3650" tIns="103650" rIns="103650" bIns="103650" numCol="1" spcCol="1270" anchor="ctr" anchorCtr="0">
          <a:noAutofit/>
        </a:bodyPr>
        <a:lstStyle/>
        <a:p>
          <a:pPr marL="0" lvl="0" indent="0" algn="l" defTabSz="844550">
            <a:lnSpc>
              <a:spcPct val="90000"/>
            </a:lnSpc>
            <a:spcBef>
              <a:spcPct val="0"/>
            </a:spcBef>
            <a:spcAft>
              <a:spcPct val="35000"/>
            </a:spcAft>
            <a:buNone/>
          </a:pPr>
          <a:r>
            <a:rPr lang="en-US" sz="1900" kern="1200"/>
            <a:t>Organization Level Change Intervention</a:t>
          </a:r>
        </a:p>
      </dsp:txBody>
      <dsp:txXfrm>
        <a:off x="1131174" y="3677241"/>
        <a:ext cx="5382429" cy="979371"/>
      </dsp:txXfrm>
    </dsp:sp>
    <dsp:sp modelId="{0F00F23B-0501-446B-A305-F9F47E8ECB16}">
      <dsp:nvSpPr>
        <dsp:cNvPr id="0" name=""/>
        <dsp:cNvSpPr/>
      </dsp:nvSpPr>
      <dsp:spPr>
        <a:xfrm>
          <a:off x="0" y="4901456"/>
          <a:ext cx="6513603" cy="97937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8D0949A-1793-4311-A095-5E317C1F441F}">
      <dsp:nvSpPr>
        <dsp:cNvPr id="0" name=""/>
        <dsp:cNvSpPr/>
      </dsp:nvSpPr>
      <dsp:spPr>
        <a:xfrm>
          <a:off x="296259" y="5121814"/>
          <a:ext cx="538654" cy="538654"/>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CD0940B-9F46-4B0C-816F-5966A5114F2A}">
      <dsp:nvSpPr>
        <dsp:cNvPr id="0" name=""/>
        <dsp:cNvSpPr/>
      </dsp:nvSpPr>
      <dsp:spPr>
        <a:xfrm>
          <a:off x="1131174" y="4901456"/>
          <a:ext cx="5382429" cy="9793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3650" tIns="103650" rIns="103650" bIns="103650" numCol="1" spcCol="1270" anchor="ctr" anchorCtr="0">
          <a:noAutofit/>
        </a:bodyPr>
        <a:lstStyle/>
        <a:p>
          <a:pPr marL="0" lvl="0" indent="0" algn="l" defTabSz="844550">
            <a:lnSpc>
              <a:spcPct val="90000"/>
            </a:lnSpc>
            <a:spcBef>
              <a:spcPct val="0"/>
            </a:spcBef>
            <a:spcAft>
              <a:spcPct val="35000"/>
            </a:spcAft>
            <a:buNone/>
          </a:pPr>
          <a:r>
            <a:rPr lang="en-US" sz="1900" kern="1200"/>
            <a:t>Shared Emotions Interventions</a:t>
          </a:r>
        </a:p>
      </dsp:txBody>
      <dsp:txXfrm>
        <a:off x="1131174" y="4901456"/>
        <a:ext cx="5382429" cy="979371"/>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2C43E1D-832B-4FB9-BF1B-8AC1D292383B}" type="datetimeFigureOut">
              <a:rPr lang="en-US" smtClean="0"/>
              <a:t>3/18/2019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1975FBE-6985-49E5-8134-5F6FC8497740}" type="slidenum">
              <a:rPr lang="en-US" smtClean="0"/>
              <a:t>‹#›</a:t>
            </a:fld>
            <a:endParaRPr lang="en-US"/>
          </a:p>
        </p:txBody>
      </p:sp>
    </p:spTree>
    <p:extLst>
      <p:ext uri="{BB962C8B-B14F-4D97-AF65-F5344CB8AC3E}">
        <p14:creationId xmlns:p14="http://schemas.microsoft.com/office/powerpoint/2010/main" val="1099100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 over 100 years the, the Boeing Company has been the leader in aerospace manufacturing. In 1916 William Boeing founded the company that would shape the world of aviation and travel. As Boeing enters its second century, the people of Boeing are leading the transformation in how aircraft are designed and built. The integration of robotics into the production system will advance the innovative capabilities of the Boeing Airplane Company by elevating the performance of the men and women who build the aircraft of the future.</a:t>
            </a:r>
          </a:p>
        </p:txBody>
      </p:sp>
      <p:sp>
        <p:nvSpPr>
          <p:cNvPr id="4" name="Slide Number Placeholder 3"/>
          <p:cNvSpPr>
            <a:spLocks noGrp="1"/>
          </p:cNvSpPr>
          <p:nvPr>
            <p:ph type="sldNum" sz="quarter" idx="5"/>
          </p:nvPr>
        </p:nvSpPr>
        <p:spPr/>
        <p:txBody>
          <a:bodyPr/>
          <a:lstStyle/>
          <a:p>
            <a:fld id="{A1975FBE-6985-49E5-8134-5F6FC8497740}" type="slidenum">
              <a:rPr lang="en-US" smtClean="0"/>
              <a:t>3</a:t>
            </a:fld>
            <a:endParaRPr lang="en-US"/>
          </a:p>
        </p:txBody>
      </p:sp>
    </p:spTree>
    <p:extLst>
      <p:ext uri="{BB962C8B-B14F-4D97-AF65-F5344CB8AC3E}">
        <p14:creationId xmlns:p14="http://schemas.microsoft.com/office/powerpoint/2010/main" val="5855057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aerospace industry is highly competitive and one of the few industries where the United States holds a dominant position (Soshkin, 2016). To remain the leader in the aerospace industry and maintain a competitive advantage over French airplane manufacturer Airbus, Boeing has invested in robotic technology to transform the way their planes are designed and built (Bogue, 2018). With new technology and innovative processes integrated into the production system, employee performance has been impacted. Bogue (2018) reported production at the 787 Dreamliner facility in South Carolina improved a drilling and fastening process from five days to one and a half with robotic integration.</a:t>
            </a:r>
          </a:p>
        </p:txBody>
      </p:sp>
      <p:sp>
        <p:nvSpPr>
          <p:cNvPr id="4" name="Slide Number Placeholder 3"/>
          <p:cNvSpPr>
            <a:spLocks noGrp="1"/>
          </p:cNvSpPr>
          <p:nvPr>
            <p:ph type="sldNum" sz="quarter" idx="5"/>
          </p:nvPr>
        </p:nvSpPr>
        <p:spPr/>
        <p:txBody>
          <a:bodyPr/>
          <a:lstStyle/>
          <a:p>
            <a:fld id="{A1975FBE-6985-49E5-8134-5F6FC8497740}" type="slidenum">
              <a:rPr lang="en-US" smtClean="0"/>
              <a:t>4</a:t>
            </a:fld>
            <a:endParaRPr lang="en-US"/>
          </a:p>
        </p:txBody>
      </p:sp>
    </p:spTree>
    <p:extLst>
      <p:ext uri="{BB962C8B-B14F-4D97-AF65-F5344CB8AC3E}">
        <p14:creationId xmlns:p14="http://schemas.microsoft.com/office/powerpoint/2010/main" val="26221642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data collected for the organization diagnosis process will concentrated on the worker’s emotional and behavioral state as it pertains to the integration of robotic machinery into the production process. The interaction between the operators of the automated machinery and the workers tasked with supporting the robotic operations require further investigation into the matter. A proposed qualitative research method could afford the consultants personal information by conducting one-on-one and group interviews, and by observing the interactions of group members while performing their task in the work environment. Duck (2001) acknowledged worker’s have personal and professional challenges associated with change initiatives and maintained the emotional and behavioral aspects of the of the participants must be acknowledged by the organization for change projects to be successful.</a:t>
            </a:r>
          </a:p>
        </p:txBody>
      </p:sp>
      <p:sp>
        <p:nvSpPr>
          <p:cNvPr id="4" name="Slide Number Placeholder 3"/>
          <p:cNvSpPr>
            <a:spLocks noGrp="1"/>
          </p:cNvSpPr>
          <p:nvPr>
            <p:ph type="sldNum" sz="quarter" idx="5"/>
          </p:nvPr>
        </p:nvSpPr>
        <p:spPr/>
        <p:txBody>
          <a:bodyPr/>
          <a:lstStyle/>
          <a:p>
            <a:fld id="{A1975FBE-6985-49E5-8134-5F6FC8497740}" type="slidenum">
              <a:rPr lang="en-US" smtClean="0"/>
              <a:t>5</a:t>
            </a:fld>
            <a:endParaRPr lang="en-US"/>
          </a:p>
        </p:txBody>
      </p:sp>
    </p:spTree>
    <p:extLst>
      <p:ext uri="{BB962C8B-B14F-4D97-AF65-F5344CB8AC3E}">
        <p14:creationId xmlns:p14="http://schemas.microsoft.com/office/powerpoint/2010/main" val="35753628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After the data has been collected the consulting staff will sort, categorize, and code the data. Leech and Onwuegbuzie (2007) recommended utilizing multiple methods for analyzing data to gain a better understanding of the phenomenon and to help promote rigor in research studies. </a:t>
            </a:r>
          </a:p>
        </p:txBody>
      </p:sp>
      <p:sp>
        <p:nvSpPr>
          <p:cNvPr id="4" name="Slide Number Placeholder 3"/>
          <p:cNvSpPr>
            <a:spLocks noGrp="1"/>
          </p:cNvSpPr>
          <p:nvPr>
            <p:ph type="sldNum" sz="quarter" idx="5"/>
          </p:nvPr>
        </p:nvSpPr>
        <p:spPr/>
        <p:txBody>
          <a:bodyPr/>
          <a:lstStyle/>
          <a:p>
            <a:fld id="{A1975FBE-6985-49E5-8134-5F6FC8497740}" type="slidenum">
              <a:rPr lang="en-US" smtClean="0"/>
              <a:t>6</a:t>
            </a:fld>
            <a:endParaRPr lang="en-US"/>
          </a:p>
        </p:txBody>
      </p:sp>
    </p:spTree>
    <p:extLst>
      <p:ext uri="{BB962C8B-B14F-4D97-AF65-F5344CB8AC3E}">
        <p14:creationId xmlns:p14="http://schemas.microsoft.com/office/powerpoint/2010/main" val="36240170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change intervention designs selected for the Boeing organization development program encompass the results of the organization diagnostic and the Boeing vision. The radical change instituted by Boeing includes the transformation from a manual labor manufacturing process to a robotic automation production process. Quy (1999) defined radical change discontinuous change in the basic philosophy of the organization resulting in an adjustment of the shared identities of the members. The integration of robotic processes has changed the work identities of the members. Duck (2001) concluded a guide is needed to provide a framework for the emotional transition people experience due to large-scale radical organization change initiatives. How well the Boeing employees adapt to the new technology and innovative processes will determine the effectiveness of the change initiative.</a:t>
            </a:r>
          </a:p>
        </p:txBody>
      </p:sp>
      <p:sp>
        <p:nvSpPr>
          <p:cNvPr id="4" name="Slide Number Placeholder 3"/>
          <p:cNvSpPr>
            <a:spLocks noGrp="1"/>
          </p:cNvSpPr>
          <p:nvPr>
            <p:ph type="sldNum" sz="quarter" idx="5"/>
          </p:nvPr>
        </p:nvSpPr>
        <p:spPr/>
        <p:txBody>
          <a:bodyPr/>
          <a:lstStyle/>
          <a:p>
            <a:fld id="{A1975FBE-6985-49E5-8134-5F6FC8497740}" type="slidenum">
              <a:rPr lang="en-US" smtClean="0"/>
              <a:t>7</a:t>
            </a:fld>
            <a:endParaRPr lang="en-US"/>
          </a:p>
        </p:txBody>
      </p:sp>
    </p:spTree>
    <p:extLst>
      <p:ext uri="{BB962C8B-B14F-4D97-AF65-F5344CB8AC3E}">
        <p14:creationId xmlns:p14="http://schemas.microsoft.com/office/powerpoint/2010/main" val="26993142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interventions recommended from the diagnosis and analysis of the Boeing Airplane Company are not mutually exclusive and multiple interventions can address shared problems or issues. The large group intervention would be appropriate  for groups ranging from 8 to 1000 and would benefit from the collaborative discussions to solve issues (Gilpin-Jackson, 2017). The composite intervention would incorporate managerial intervention model with radical new concepts to implement complex programs (Lukka &amp; Partanen, 2014). The individual and organizational level intervention could be accomplished be assessing the emotional intelligence level of the individual and the emotional capability of the organization as they relate to change readiness (Quy, 1999). The shared emotions and the emotional wellbeing of the impacted members could be addressed through a system analysis that perceives the shared emotions of the team, departments, and business as a whole (Sanchez-Burks &amp; Huy, 2009).</a:t>
            </a:r>
          </a:p>
        </p:txBody>
      </p:sp>
      <p:sp>
        <p:nvSpPr>
          <p:cNvPr id="4" name="Slide Number Placeholder 3"/>
          <p:cNvSpPr>
            <a:spLocks noGrp="1"/>
          </p:cNvSpPr>
          <p:nvPr>
            <p:ph type="sldNum" sz="quarter" idx="5"/>
          </p:nvPr>
        </p:nvSpPr>
        <p:spPr/>
        <p:txBody>
          <a:bodyPr/>
          <a:lstStyle/>
          <a:p>
            <a:fld id="{A1975FBE-6985-49E5-8134-5F6FC8497740}" type="slidenum">
              <a:rPr lang="en-US" smtClean="0"/>
              <a:t>8</a:t>
            </a:fld>
            <a:endParaRPr lang="en-US"/>
          </a:p>
        </p:txBody>
      </p:sp>
    </p:spTree>
    <p:extLst>
      <p:ext uri="{BB962C8B-B14F-4D97-AF65-F5344CB8AC3E}">
        <p14:creationId xmlns:p14="http://schemas.microsoft.com/office/powerpoint/2010/main" val="36870312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Ethics and integrity are two of the components that distinguish consulting groups from organizations that seek to profit from an unknowing public. The Boeing Corporation has built its reputation on providing products that advance the field of flight and expanding the human capabilities of its people. The organization diagnosis performed for the Boeing Airplane Company meets the highest level of reliability and validity that could be achieved by the consulting firm. All data collection processes were performed with care and consideration of the participants privacy and security. All information obtained during the process has been presented completely without alteration to ensure the transparency of the consultation. The consultation and organization intervention was conducted as directed by the Boeing Company in accordance with Boeing Human Resources regulations </a:t>
            </a:r>
            <a:r>
              <a:rPr lang="en-US"/>
              <a:t>and policies.</a:t>
            </a:r>
            <a:endParaRPr lang="en-US" dirty="0"/>
          </a:p>
        </p:txBody>
      </p:sp>
      <p:sp>
        <p:nvSpPr>
          <p:cNvPr id="4" name="Slide Number Placeholder 3"/>
          <p:cNvSpPr>
            <a:spLocks noGrp="1"/>
          </p:cNvSpPr>
          <p:nvPr>
            <p:ph type="sldNum" sz="quarter" idx="5"/>
          </p:nvPr>
        </p:nvSpPr>
        <p:spPr/>
        <p:txBody>
          <a:bodyPr/>
          <a:lstStyle/>
          <a:p>
            <a:fld id="{A1975FBE-6985-49E5-8134-5F6FC8497740}" type="slidenum">
              <a:rPr lang="en-US" smtClean="0"/>
              <a:t>9</a:t>
            </a:fld>
            <a:endParaRPr lang="en-US"/>
          </a:p>
        </p:txBody>
      </p:sp>
    </p:spTree>
    <p:extLst>
      <p:ext uri="{BB962C8B-B14F-4D97-AF65-F5344CB8AC3E}">
        <p14:creationId xmlns:p14="http://schemas.microsoft.com/office/powerpoint/2010/main" val="17343973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A8573E-E2EA-4720-A1F4-76F5083E3EB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98D784B-54E5-4581-97E7-5EAB0A18BDE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8D3E45E-60CA-4FCD-B718-B1E503A20458}"/>
              </a:ext>
            </a:extLst>
          </p:cNvPr>
          <p:cNvSpPr>
            <a:spLocks noGrp="1"/>
          </p:cNvSpPr>
          <p:nvPr>
            <p:ph type="dt" sz="half" idx="10"/>
          </p:nvPr>
        </p:nvSpPr>
        <p:spPr/>
        <p:txBody>
          <a:bodyPr/>
          <a:lstStyle/>
          <a:p>
            <a:fld id="{EBFBAFDD-39C9-4EFB-B734-411822B811B1}" type="datetimeFigureOut">
              <a:rPr lang="en-US" smtClean="0"/>
              <a:t>3/18/2019</a:t>
            </a:fld>
            <a:endParaRPr lang="en-US"/>
          </a:p>
        </p:txBody>
      </p:sp>
      <p:sp>
        <p:nvSpPr>
          <p:cNvPr id="5" name="Footer Placeholder 4">
            <a:extLst>
              <a:ext uri="{FF2B5EF4-FFF2-40B4-BE49-F238E27FC236}">
                <a16:creationId xmlns:a16="http://schemas.microsoft.com/office/drawing/2014/main" id="{8598D5DC-90A3-45A6-AE90-954D467A097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F3FC1AF-4908-45B1-A9A6-291FEFECAB43}"/>
              </a:ext>
            </a:extLst>
          </p:cNvPr>
          <p:cNvSpPr>
            <a:spLocks noGrp="1"/>
          </p:cNvSpPr>
          <p:nvPr>
            <p:ph type="sldNum" sz="quarter" idx="12"/>
          </p:nvPr>
        </p:nvSpPr>
        <p:spPr/>
        <p:txBody>
          <a:bodyPr/>
          <a:lstStyle/>
          <a:p>
            <a:fld id="{A91FDDA6-0D04-4BCC-B131-A1A27843DBE0}" type="slidenum">
              <a:rPr lang="en-US" smtClean="0"/>
              <a:t>‹#›</a:t>
            </a:fld>
            <a:endParaRPr lang="en-US"/>
          </a:p>
        </p:txBody>
      </p:sp>
    </p:spTree>
    <p:extLst>
      <p:ext uri="{BB962C8B-B14F-4D97-AF65-F5344CB8AC3E}">
        <p14:creationId xmlns:p14="http://schemas.microsoft.com/office/powerpoint/2010/main" val="4035976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2D7D6B-0326-40F8-B1B0-A9280D80FA5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492A65F-2148-4297-8722-C7FF0BF3DC2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9FE10EB-128F-4742-AF45-3C3D68F0FBF8}"/>
              </a:ext>
            </a:extLst>
          </p:cNvPr>
          <p:cNvSpPr>
            <a:spLocks noGrp="1"/>
          </p:cNvSpPr>
          <p:nvPr>
            <p:ph type="dt" sz="half" idx="10"/>
          </p:nvPr>
        </p:nvSpPr>
        <p:spPr/>
        <p:txBody>
          <a:bodyPr/>
          <a:lstStyle/>
          <a:p>
            <a:fld id="{EBFBAFDD-39C9-4EFB-B734-411822B811B1}" type="datetimeFigureOut">
              <a:rPr lang="en-US" smtClean="0"/>
              <a:t>3/18/2019</a:t>
            </a:fld>
            <a:endParaRPr lang="en-US"/>
          </a:p>
        </p:txBody>
      </p:sp>
      <p:sp>
        <p:nvSpPr>
          <p:cNvPr id="5" name="Footer Placeholder 4">
            <a:extLst>
              <a:ext uri="{FF2B5EF4-FFF2-40B4-BE49-F238E27FC236}">
                <a16:creationId xmlns:a16="http://schemas.microsoft.com/office/drawing/2014/main" id="{98B03EE6-DDFA-41DB-A81C-DC5BF33A9D8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995FFA4-35EA-4282-9D6D-D73F1F587012}"/>
              </a:ext>
            </a:extLst>
          </p:cNvPr>
          <p:cNvSpPr>
            <a:spLocks noGrp="1"/>
          </p:cNvSpPr>
          <p:nvPr>
            <p:ph type="sldNum" sz="quarter" idx="12"/>
          </p:nvPr>
        </p:nvSpPr>
        <p:spPr/>
        <p:txBody>
          <a:bodyPr/>
          <a:lstStyle/>
          <a:p>
            <a:fld id="{A91FDDA6-0D04-4BCC-B131-A1A27843DBE0}" type="slidenum">
              <a:rPr lang="en-US" smtClean="0"/>
              <a:t>‹#›</a:t>
            </a:fld>
            <a:endParaRPr lang="en-US"/>
          </a:p>
        </p:txBody>
      </p:sp>
    </p:spTree>
    <p:extLst>
      <p:ext uri="{BB962C8B-B14F-4D97-AF65-F5344CB8AC3E}">
        <p14:creationId xmlns:p14="http://schemas.microsoft.com/office/powerpoint/2010/main" val="34814894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4C4101C-0EA1-4BBB-B005-27DDE82841A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6230B8C-FC3B-4055-B171-79E7D7CC6C8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E2CFF53-65A9-4377-9703-FC84B0838194}"/>
              </a:ext>
            </a:extLst>
          </p:cNvPr>
          <p:cNvSpPr>
            <a:spLocks noGrp="1"/>
          </p:cNvSpPr>
          <p:nvPr>
            <p:ph type="dt" sz="half" idx="10"/>
          </p:nvPr>
        </p:nvSpPr>
        <p:spPr/>
        <p:txBody>
          <a:bodyPr/>
          <a:lstStyle/>
          <a:p>
            <a:fld id="{EBFBAFDD-39C9-4EFB-B734-411822B811B1}" type="datetimeFigureOut">
              <a:rPr lang="en-US" smtClean="0"/>
              <a:t>3/18/2019</a:t>
            </a:fld>
            <a:endParaRPr lang="en-US"/>
          </a:p>
        </p:txBody>
      </p:sp>
      <p:sp>
        <p:nvSpPr>
          <p:cNvPr id="5" name="Footer Placeholder 4">
            <a:extLst>
              <a:ext uri="{FF2B5EF4-FFF2-40B4-BE49-F238E27FC236}">
                <a16:creationId xmlns:a16="http://schemas.microsoft.com/office/drawing/2014/main" id="{8FCEA746-D720-4701-8144-06E50734DB8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1317839-0F54-46F4-88B6-5720E2EF5581}"/>
              </a:ext>
            </a:extLst>
          </p:cNvPr>
          <p:cNvSpPr>
            <a:spLocks noGrp="1"/>
          </p:cNvSpPr>
          <p:nvPr>
            <p:ph type="sldNum" sz="quarter" idx="12"/>
          </p:nvPr>
        </p:nvSpPr>
        <p:spPr/>
        <p:txBody>
          <a:bodyPr/>
          <a:lstStyle/>
          <a:p>
            <a:fld id="{A91FDDA6-0D04-4BCC-B131-A1A27843DBE0}" type="slidenum">
              <a:rPr lang="en-US" smtClean="0"/>
              <a:t>‹#›</a:t>
            </a:fld>
            <a:endParaRPr lang="en-US"/>
          </a:p>
        </p:txBody>
      </p:sp>
    </p:spTree>
    <p:extLst>
      <p:ext uri="{BB962C8B-B14F-4D97-AF65-F5344CB8AC3E}">
        <p14:creationId xmlns:p14="http://schemas.microsoft.com/office/powerpoint/2010/main" val="7492563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16FA82-294A-40C9-B85E-6DEADA1AA12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2C8DEE0-0608-42C5-B6F2-3C1615E1319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BF8B409-8A5B-4269-A8A0-B2147FFA8EED}"/>
              </a:ext>
            </a:extLst>
          </p:cNvPr>
          <p:cNvSpPr>
            <a:spLocks noGrp="1"/>
          </p:cNvSpPr>
          <p:nvPr>
            <p:ph type="dt" sz="half" idx="10"/>
          </p:nvPr>
        </p:nvSpPr>
        <p:spPr/>
        <p:txBody>
          <a:bodyPr/>
          <a:lstStyle/>
          <a:p>
            <a:fld id="{EBFBAFDD-39C9-4EFB-B734-411822B811B1}" type="datetimeFigureOut">
              <a:rPr lang="en-US" smtClean="0"/>
              <a:t>3/18/2019</a:t>
            </a:fld>
            <a:endParaRPr lang="en-US"/>
          </a:p>
        </p:txBody>
      </p:sp>
      <p:sp>
        <p:nvSpPr>
          <p:cNvPr id="5" name="Footer Placeholder 4">
            <a:extLst>
              <a:ext uri="{FF2B5EF4-FFF2-40B4-BE49-F238E27FC236}">
                <a16:creationId xmlns:a16="http://schemas.microsoft.com/office/drawing/2014/main" id="{83871D37-AED7-4CE9-809C-2E23330F2D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2F485CC-F278-4DE1-A1AE-DB2ED606A659}"/>
              </a:ext>
            </a:extLst>
          </p:cNvPr>
          <p:cNvSpPr>
            <a:spLocks noGrp="1"/>
          </p:cNvSpPr>
          <p:nvPr>
            <p:ph type="sldNum" sz="quarter" idx="12"/>
          </p:nvPr>
        </p:nvSpPr>
        <p:spPr/>
        <p:txBody>
          <a:bodyPr/>
          <a:lstStyle/>
          <a:p>
            <a:fld id="{A91FDDA6-0D04-4BCC-B131-A1A27843DBE0}" type="slidenum">
              <a:rPr lang="en-US" smtClean="0"/>
              <a:t>‹#›</a:t>
            </a:fld>
            <a:endParaRPr lang="en-US"/>
          </a:p>
        </p:txBody>
      </p:sp>
    </p:spTree>
    <p:extLst>
      <p:ext uri="{BB962C8B-B14F-4D97-AF65-F5344CB8AC3E}">
        <p14:creationId xmlns:p14="http://schemas.microsoft.com/office/powerpoint/2010/main" val="28784234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33DA0A-3511-47A7-8127-18989352D81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D337AEC-3403-4B3F-8C6E-F76FA635FDB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1E8F33E-E7BE-436D-A7FF-6FA9E9ADEA2A}"/>
              </a:ext>
            </a:extLst>
          </p:cNvPr>
          <p:cNvSpPr>
            <a:spLocks noGrp="1"/>
          </p:cNvSpPr>
          <p:nvPr>
            <p:ph type="dt" sz="half" idx="10"/>
          </p:nvPr>
        </p:nvSpPr>
        <p:spPr/>
        <p:txBody>
          <a:bodyPr/>
          <a:lstStyle/>
          <a:p>
            <a:fld id="{EBFBAFDD-39C9-4EFB-B734-411822B811B1}" type="datetimeFigureOut">
              <a:rPr lang="en-US" smtClean="0"/>
              <a:t>3/18/2019</a:t>
            </a:fld>
            <a:endParaRPr lang="en-US"/>
          </a:p>
        </p:txBody>
      </p:sp>
      <p:sp>
        <p:nvSpPr>
          <p:cNvPr id="5" name="Footer Placeholder 4">
            <a:extLst>
              <a:ext uri="{FF2B5EF4-FFF2-40B4-BE49-F238E27FC236}">
                <a16:creationId xmlns:a16="http://schemas.microsoft.com/office/drawing/2014/main" id="{74026759-242D-49F3-A00B-00FF013AFE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C988808-C9DE-4664-A202-846B0ABFE27E}"/>
              </a:ext>
            </a:extLst>
          </p:cNvPr>
          <p:cNvSpPr>
            <a:spLocks noGrp="1"/>
          </p:cNvSpPr>
          <p:nvPr>
            <p:ph type="sldNum" sz="quarter" idx="12"/>
          </p:nvPr>
        </p:nvSpPr>
        <p:spPr/>
        <p:txBody>
          <a:bodyPr/>
          <a:lstStyle/>
          <a:p>
            <a:fld id="{A91FDDA6-0D04-4BCC-B131-A1A27843DBE0}" type="slidenum">
              <a:rPr lang="en-US" smtClean="0"/>
              <a:t>‹#›</a:t>
            </a:fld>
            <a:endParaRPr lang="en-US"/>
          </a:p>
        </p:txBody>
      </p:sp>
    </p:spTree>
    <p:extLst>
      <p:ext uri="{BB962C8B-B14F-4D97-AF65-F5344CB8AC3E}">
        <p14:creationId xmlns:p14="http://schemas.microsoft.com/office/powerpoint/2010/main" val="27100858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771BEE-E2FF-4CD1-9BD2-C0A04B6FF65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A5C5BDB-7AB8-43EB-9631-8AF643BB649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EDBF856-E91A-4CA6-9AB9-F1CFA71223C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3F0989A-4417-4891-898C-BF1D12BA438D}"/>
              </a:ext>
            </a:extLst>
          </p:cNvPr>
          <p:cNvSpPr>
            <a:spLocks noGrp="1"/>
          </p:cNvSpPr>
          <p:nvPr>
            <p:ph type="dt" sz="half" idx="10"/>
          </p:nvPr>
        </p:nvSpPr>
        <p:spPr/>
        <p:txBody>
          <a:bodyPr/>
          <a:lstStyle/>
          <a:p>
            <a:fld id="{EBFBAFDD-39C9-4EFB-B734-411822B811B1}" type="datetimeFigureOut">
              <a:rPr lang="en-US" smtClean="0"/>
              <a:t>3/18/2019</a:t>
            </a:fld>
            <a:endParaRPr lang="en-US"/>
          </a:p>
        </p:txBody>
      </p:sp>
      <p:sp>
        <p:nvSpPr>
          <p:cNvPr id="6" name="Footer Placeholder 5">
            <a:extLst>
              <a:ext uri="{FF2B5EF4-FFF2-40B4-BE49-F238E27FC236}">
                <a16:creationId xmlns:a16="http://schemas.microsoft.com/office/drawing/2014/main" id="{6C25F3F5-82A2-42E0-9ECE-C6C566F400A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D8CCF4F-A78B-472C-AF88-3BC7ACCCFE1F}"/>
              </a:ext>
            </a:extLst>
          </p:cNvPr>
          <p:cNvSpPr>
            <a:spLocks noGrp="1"/>
          </p:cNvSpPr>
          <p:nvPr>
            <p:ph type="sldNum" sz="quarter" idx="12"/>
          </p:nvPr>
        </p:nvSpPr>
        <p:spPr/>
        <p:txBody>
          <a:bodyPr/>
          <a:lstStyle/>
          <a:p>
            <a:fld id="{A91FDDA6-0D04-4BCC-B131-A1A27843DBE0}" type="slidenum">
              <a:rPr lang="en-US" smtClean="0"/>
              <a:t>‹#›</a:t>
            </a:fld>
            <a:endParaRPr lang="en-US"/>
          </a:p>
        </p:txBody>
      </p:sp>
    </p:spTree>
    <p:extLst>
      <p:ext uri="{BB962C8B-B14F-4D97-AF65-F5344CB8AC3E}">
        <p14:creationId xmlns:p14="http://schemas.microsoft.com/office/powerpoint/2010/main" val="40564540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EC343C-F41A-47FE-9F0C-B113A7BD5F3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02CB388-CC0B-4140-BDC9-383450A566E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06B1DBB-CAEE-45A8-AD17-FC5420BD357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9DABB4F-5217-4CD2-A292-5942CD71C44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6ADA4A0-CC4A-4542-8BFA-2EB175C327F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21493F5-BDA4-4EB4-AB43-A31C880E2F8B}"/>
              </a:ext>
            </a:extLst>
          </p:cNvPr>
          <p:cNvSpPr>
            <a:spLocks noGrp="1"/>
          </p:cNvSpPr>
          <p:nvPr>
            <p:ph type="dt" sz="half" idx="10"/>
          </p:nvPr>
        </p:nvSpPr>
        <p:spPr/>
        <p:txBody>
          <a:bodyPr/>
          <a:lstStyle/>
          <a:p>
            <a:fld id="{EBFBAFDD-39C9-4EFB-B734-411822B811B1}" type="datetimeFigureOut">
              <a:rPr lang="en-US" smtClean="0"/>
              <a:t>3/18/2019</a:t>
            </a:fld>
            <a:endParaRPr lang="en-US"/>
          </a:p>
        </p:txBody>
      </p:sp>
      <p:sp>
        <p:nvSpPr>
          <p:cNvPr id="8" name="Footer Placeholder 7">
            <a:extLst>
              <a:ext uri="{FF2B5EF4-FFF2-40B4-BE49-F238E27FC236}">
                <a16:creationId xmlns:a16="http://schemas.microsoft.com/office/drawing/2014/main" id="{E2C9789C-9B84-4051-A809-A6F24182C0D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AAEA275-EDBB-4650-9184-2E1CE73A4202}"/>
              </a:ext>
            </a:extLst>
          </p:cNvPr>
          <p:cNvSpPr>
            <a:spLocks noGrp="1"/>
          </p:cNvSpPr>
          <p:nvPr>
            <p:ph type="sldNum" sz="quarter" idx="12"/>
          </p:nvPr>
        </p:nvSpPr>
        <p:spPr/>
        <p:txBody>
          <a:bodyPr/>
          <a:lstStyle/>
          <a:p>
            <a:fld id="{A91FDDA6-0D04-4BCC-B131-A1A27843DBE0}" type="slidenum">
              <a:rPr lang="en-US" smtClean="0"/>
              <a:t>‹#›</a:t>
            </a:fld>
            <a:endParaRPr lang="en-US"/>
          </a:p>
        </p:txBody>
      </p:sp>
    </p:spTree>
    <p:extLst>
      <p:ext uri="{BB962C8B-B14F-4D97-AF65-F5344CB8AC3E}">
        <p14:creationId xmlns:p14="http://schemas.microsoft.com/office/powerpoint/2010/main" val="41012448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0E3314-D483-4510-A27E-AFA4894799C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406E488-34EB-4DCE-8235-EC0E2E552C63}"/>
              </a:ext>
            </a:extLst>
          </p:cNvPr>
          <p:cNvSpPr>
            <a:spLocks noGrp="1"/>
          </p:cNvSpPr>
          <p:nvPr>
            <p:ph type="dt" sz="half" idx="10"/>
          </p:nvPr>
        </p:nvSpPr>
        <p:spPr/>
        <p:txBody>
          <a:bodyPr/>
          <a:lstStyle/>
          <a:p>
            <a:fld id="{EBFBAFDD-39C9-4EFB-B734-411822B811B1}" type="datetimeFigureOut">
              <a:rPr lang="en-US" smtClean="0"/>
              <a:t>3/18/2019</a:t>
            </a:fld>
            <a:endParaRPr lang="en-US"/>
          </a:p>
        </p:txBody>
      </p:sp>
      <p:sp>
        <p:nvSpPr>
          <p:cNvPr id="4" name="Footer Placeholder 3">
            <a:extLst>
              <a:ext uri="{FF2B5EF4-FFF2-40B4-BE49-F238E27FC236}">
                <a16:creationId xmlns:a16="http://schemas.microsoft.com/office/drawing/2014/main" id="{D703AEE4-3EF0-4D19-BD9D-602EC014A95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FA06A95-A326-497D-8431-DD19D5AE435D}"/>
              </a:ext>
            </a:extLst>
          </p:cNvPr>
          <p:cNvSpPr>
            <a:spLocks noGrp="1"/>
          </p:cNvSpPr>
          <p:nvPr>
            <p:ph type="sldNum" sz="quarter" idx="12"/>
          </p:nvPr>
        </p:nvSpPr>
        <p:spPr/>
        <p:txBody>
          <a:bodyPr/>
          <a:lstStyle/>
          <a:p>
            <a:fld id="{A91FDDA6-0D04-4BCC-B131-A1A27843DBE0}" type="slidenum">
              <a:rPr lang="en-US" smtClean="0"/>
              <a:t>‹#›</a:t>
            </a:fld>
            <a:endParaRPr lang="en-US"/>
          </a:p>
        </p:txBody>
      </p:sp>
    </p:spTree>
    <p:extLst>
      <p:ext uri="{BB962C8B-B14F-4D97-AF65-F5344CB8AC3E}">
        <p14:creationId xmlns:p14="http://schemas.microsoft.com/office/powerpoint/2010/main" val="2511277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76596B2-8544-47BE-8D2C-604C63A55311}"/>
              </a:ext>
            </a:extLst>
          </p:cNvPr>
          <p:cNvSpPr>
            <a:spLocks noGrp="1"/>
          </p:cNvSpPr>
          <p:nvPr>
            <p:ph type="dt" sz="half" idx="10"/>
          </p:nvPr>
        </p:nvSpPr>
        <p:spPr/>
        <p:txBody>
          <a:bodyPr/>
          <a:lstStyle/>
          <a:p>
            <a:fld id="{EBFBAFDD-39C9-4EFB-B734-411822B811B1}" type="datetimeFigureOut">
              <a:rPr lang="en-US" smtClean="0"/>
              <a:t>3/18/2019</a:t>
            </a:fld>
            <a:endParaRPr lang="en-US"/>
          </a:p>
        </p:txBody>
      </p:sp>
      <p:sp>
        <p:nvSpPr>
          <p:cNvPr id="3" name="Footer Placeholder 2">
            <a:extLst>
              <a:ext uri="{FF2B5EF4-FFF2-40B4-BE49-F238E27FC236}">
                <a16:creationId xmlns:a16="http://schemas.microsoft.com/office/drawing/2014/main" id="{616B72BB-C76C-47B0-9123-659C286F7A4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4AD7968-CE82-4EFD-98E3-998DAF7CF009}"/>
              </a:ext>
            </a:extLst>
          </p:cNvPr>
          <p:cNvSpPr>
            <a:spLocks noGrp="1"/>
          </p:cNvSpPr>
          <p:nvPr>
            <p:ph type="sldNum" sz="quarter" idx="12"/>
          </p:nvPr>
        </p:nvSpPr>
        <p:spPr/>
        <p:txBody>
          <a:bodyPr/>
          <a:lstStyle/>
          <a:p>
            <a:fld id="{A91FDDA6-0D04-4BCC-B131-A1A27843DBE0}" type="slidenum">
              <a:rPr lang="en-US" smtClean="0"/>
              <a:t>‹#›</a:t>
            </a:fld>
            <a:endParaRPr lang="en-US"/>
          </a:p>
        </p:txBody>
      </p:sp>
    </p:spTree>
    <p:extLst>
      <p:ext uri="{BB962C8B-B14F-4D97-AF65-F5344CB8AC3E}">
        <p14:creationId xmlns:p14="http://schemas.microsoft.com/office/powerpoint/2010/main" val="2956203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401E70-7B7A-4AD8-A815-530607F2798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0D80FD0-FEE1-4097-9722-A252ACC3154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33EB5B9-FE68-4A54-A243-AC68BF95334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275A407-1498-40CD-953B-40F8FAC333CD}"/>
              </a:ext>
            </a:extLst>
          </p:cNvPr>
          <p:cNvSpPr>
            <a:spLocks noGrp="1"/>
          </p:cNvSpPr>
          <p:nvPr>
            <p:ph type="dt" sz="half" idx="10"/>
          </p:nvPr>
        </p:nvSpPr>
        <p:spPr/>
        <p:txBody>
          <a:bodyPr/>
          <a:lstStyle/>
          <a:p>
            <a:fld id="{EBFBAFDD-39C9-4EFB-B734-411822B811B1}" type="datetimeFigureOut">
              <a:rPr lang="en-US" smtClean="0"/>
              <a:t>3/18/2019</a:t>
            </a:fld>
            <a:endParaRPr lang="en-US"/>
          </a:p>
        </p:txBody>
      </p:sp>
      <p:sp>
        <p:nvSpPr>
          <p:cNvPr id="6" name="Footer Placeholder 5">
            <a:extLst>
              <a:ext uri="{FF2B5EF4-FFF2-40B4-BE49-F238E27FC236}">
                <a16:creationId xmlns:a16="http://schemas.microsoft.com/office/drawing/2014/main" id="{983EC184-FFDA-498B-9652-CAB55CA0359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066B123-D10D-41EC-8139-81352EE532ED}"/>
              </a:ext>
            </a:extLst>
          </p:cNvPr>
          <p:cNvSpPr>
            <a:spLocks noGrp="1"/>
          </p:cNvSpPr>
          <p:nvPr>
            <p:ph type="sldNum" sz="quarter" idx="12"/>
          </p:nvPr>
        </p:nvSpPr>
        <p:spPr/>
        <p:txBody>
          <a:bodyPr/>
          <a:lstStyle/>
          <a:p>
            <a:fld id="{A91FDDA6-0D04-4BCC-B131-A1A27843DBE0}" type="slidenum">
              <a:rPr lang="en-US" smtClean="0"/>
              <a:t>‹#›</a:t>
            </a:fld>
            <a:endParaRPr lang="en-US"/>
          </a:p>
        </p:txBody>
      </p:sp>
    </p:spTree>
    <p:extLst>
      <p:ext uri="{BB962C8B-B14F-4D97-AF65-F5344CB8AC3E}">
        <p14:creationId xmlns:p14="http://schemas.microsoft.com/office/powerpoint/2010/main" val="186450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CCAEAD-E189-4942-86E6-3E2884C9931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6FA43BD-E174-4B06-B32F-D2BC2291813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F2EDEAD-88CF-4491-BE32-532D9D4E6AF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EF49EF5-9D7B-42AE-A226-571DE68C2986}"/>
              </a:ext>
            </a:extLst>
          </p:cNvPr>
          <p:cNvSpPr>
            <a:spLocks noGrp="1"/>
          </p:cNvSpPr>
          <p:nvPr>
            <p:ph type="dt" sz="half" idx="10"/>
          </p:nvPr>
        </p:nvSpPr>
        <p:spPr/>
        <p:txBody>
          <a:bodyPr/>
          <a:lstStyle/>
          <a:p>
            <a:fld id="{EBFBAFDD-39C9-4EFB-B734-411822B811B1}" type="datetimeFigureOut">
              <a:rPr lang="en-US" smtClean="0"/>
              <a:t>3/18/2019</a:t>
            </a:fld>
            <a:endParaRPr lang="en-US"/>
          </a:p>
        </p:txBody>
      </p:sp>
      <p:sp>
        <p:nvSpPr>
          <p:cNvPr id="6" name="Footer Placeholder 5">
            <a:extLst>
              <a:ext uri="{FF2B5EF4-FFF2-40B4-BE49-F238E27FC236}">
                <a16:creationId xmlns:a16="http://schemas.microsoft.com/office/drawing/2014/main" id="{673859B0-7B2C-45AF-BA57-8662A96367C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C939C7F-5E0B-4E8D-9624-41DCE82A2E85}"/>
              </a:ext>
            </a:extLst>
          </p:cNvPr>
          <p:cNvSpPr>
            <a:spLocks noGrp="1"/>
          </p:cNvSpPr>
          <p:nvPr>
            <p:ph type="sldNum" sz="quarter" idx="12"/>
          </p:nvPr>
        </p:nvSpPr>
        <p:spPr/>
        <p:txBody>
          <a:bodyPr/>
          <a:lstStyle/>
          <a:p>
            <a:fld id="{A91FDDA6-0D04-4BCC-B131-A1A27843DBE0}" type="slidenum">
              <a:rPr lang="en-US" smtClean="0"/>
              <a:t>‹#›</a:t>
            </a:fld>
            <a:endParaRPr lang="en-US"/>
          </a:p>
        </p:txBody>
      </p:sp>
    </p:spTree>
    <p:extLst>
      <p:ext uri="{BB962C8B-B14F-4D97-AF65-F5344CB8AC3E}">
        <p14:creationId xmlns:p14="http://schemas.microsoft.com/office/powerpoint/2010/main" val="5180498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40000"/>
            <a:lumOff val="60000"/>
            <a:alpha val="51000"/>
          </a:scheme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CFD6F0F-AB69-4A1F-B6FD-021152681B0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C19A86B-BF9E-40A2-93B0-D67EBE60B4B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67E069F-A885-40EC-B0BC-3729A878A9F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FBAFDD-39C9-4EFB-B734-411822B811B1}" type="datetimeFigureOut">
              <a:rPr lang="en-US" smtClean="0"/>
              <a:t>3/18/2019</a:t>
            </a:fld>
            <a:endParaRPr lang="en-US"/>
          </a:p>
        </p:txBody>
      </p:sp>
      <p:sp>
        <p:nvSpPr>
          <p:cNvPr id="5" name="Footer Placeholder 4">
            <a:extLst>
              <a:ext uri="{FF2B5EF4-FFF2-40B4-BE49-F238E27FC236}">
                <a16:creationId xmlns:a16="http://schemas.microsoft.com/office/drawing/2014/main" id="{4A919226-B89A-4645-96B9-11BC9BF97B8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B0C5D0D-327B-412D-8A38-2DB662A7A06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1FDDA6-0D04-4BCC-B131-A1A27843DBE0}" type="slidenum">
              <a:rPr lang="en-US" smtClean="0"/>
              <a:t>‹#›</a:t>
            </a:fld>
            <a:endParaRPr lang="en-US"/>
          </a:p>
        </p:txBody>
      </p:sp>
    </p:spTree>
    <p:extLst>
      <p:ext uri="{BB962C8B-B14F-4D97-AF65-F5344CB8AC3E}">
        <p14:creationId xmlns:p14="http://schemas.microsoft.com/office/powerpoint/2010/main" val="11561080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svg"/></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5.svg"/></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27.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0F2C4D51-6438-4701-9026-AC4C14A8ECB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83889"/>
            <a:ext cx="12192000" cy="6858000"/>
          </a:xfrm>
          <a:prstGeom prst="rect">
            <a:avLst/>
          </a:prstGeom>
          <a:ln>
            <a:noFill/>
          </a:ln>
          <a:effectLst>
            <a:softEdge rad="112500"/>
          </a:effectLst>
        </p:spPr>
      </p:pic>
      <p:sp>
        <p:nvSpPr>
          <p:cNvPr id="3" name="TextBox 2">
            <a:extLst>
              <a:ext uri="{FF2B5EF4-FFF2-40B4-BE49-F238E27FC236}">
                <a16:creationId xmlns:a16="http://schemas.microsoft.com/office/drawing/2014/main" id="{B9F9AC45-8196-4ACB-B241-D48A6822BE91}"/>
              </a:ext>
            </a:extLst>
          </p:cNvPr>
          <p:cNvSpPr txBox="1"/>
          <p:nvPr/>
        </p:nvSpPr>
        <p:spPr>
          <a:xfrm>
            <a:off x="2248250" y="3565321"/>
            <a:ext cx="7784983" cy="1845185"/>
          </a:xfrm>
          <a:prstGeom prst="rect">
            <a:avLst/>
          </a:prstGeom>
          <a:noFill/>
        </p:spPr>
        <p:txBody>
          <a:bodyPr wrap="square" rtlCol="0">
            <a:spAutoFit/>
          </a:bodyPr>
          <a:lstStyle/>
          <a:p>
            <a:pPr algn="ctr">
              <a:lnSpc>
                <a:spcPct val="200000"/>
              </a:lnSpc>
            </a:pPr>
            <a:r>
              <a:rPr lang="en-US" sz="2000" dirty="0">
                <a:latin typeface="Times New Roman" panose="02020603050405020304" pitchFamily="18" charset="0"/>
                <a:cs typeface="Times New Roman" panose="02020603050405020304" pitchFamily="18" charset="0"/>
              </a:rPr>
              <a:t>Performance Improvement Presentation for Boeing Commercial Airplanes</a:t>
            </a:r>
          </a:p>
          <a:p>
            <a:pPr algn="ctr">
              <a:lnSpc>
                <a:spcPct val="200000"/>
              </a:lnSpc>
            </a:pPr>
            <a:r>
              <a:rPr lang="en-US" sz="2000" dirty="0">
                <a:latin typeface="Times New Roman" panose="02020603050405020304" pitchFamily="18" charset="0"/>
                <a:cs typeface="Times New Roman" panose="02020603050405020304" pitchFamily="18" charset="0"/>
              </a:rPr>
              <a:t>Willie Newell</a:t>
            </a:r>
          </a:p>
          <a:p>
            <a:pPr algn="ctr">
              <a:lnSpc>
                <a:spcPct val="200000"/>
              </a:lnSpc>
            </a:pPr>
            <a:r>
              <a:rPr lang="en-US" sz="2000" dirty="0">
                <a:latin typeface="Times New Roman" panose="02020603050405020304" pitchFamily="18" charset="0"/>
                <a:cs typeface="Times New Roman" panose="02020603050405020304" pitchFamily="18" charset="0"/>
              </a:rPr>
              <a:t>University of Phoenix</a:t>
            </a:r>
          </a:p>
        </p:txBody>
      </p:sp>
    </p:spTree>
    <p:extLst>
      <p:ext uri="{BB962C8B-B14F-4D97-AF65-F5344CB8AC3E}">
        <p14:creationId xmlns:p14="http://schemas.microsoft.com/office/powerpoint/2010/main" val="9426752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5A1E37-B297-414F-A64E-3BE2F6F788E0}"/>
              </a:ext>
            </a:extLst>
          </p:cNvPr>
          <p:cNvSpPr>
            <a:spLocks noGrp="1"/>
          </p:cNvSpPr>
          <p:nvPr>
            <p:ph type="title"/>
          </p:nvPr>
        </p:nvSpPr>
        <p:spPr>
          <a:xfrm>
            <a:off x="838200" y="1"/>
            <a:ext cx="10515600" cy="1269999"/>
          </a:xfrm>
        </p:spPr>
        <p:txBody>
          <a:bodyPr>
            <a:normAutofit/>
          </a:bodyPr>
          <a:lstStyle/>
          <a:p>
            <a:pPr algn="ctr"/>
            <a:r>
              <a:rPr lang="en-US" sz="2000" dirty="0">
                <a:latin typeface="Times New Roman" panose="02020603050405020304" pitchFamily="18" charset="0"/>
                <a:cs typeface="Times New Roman" panose="02020603050405020304" pitchFamily="18" charset="0"/>
              </a:rPr>
              <a:t>References</a:t>
            </a:r>
          </a:p>
        </p:txBody>
      </p:sp>
      <p:sp>
        <p:nvSpPr>
          <p:cNvPr id="3" name="Content Placeholder 2">
            <a:extLst>
              <a:ext uri="{FF2B5EF4-FFF2-40B4-BE49-F238E27FC236}">
                <a16:creationId xmlns:a16="http://schemas.microsoft.com/office/drawing/2014/main" id="{4DDF10F7-27BB-4EE4-82CE-4E4CDEDBA1DD}"/>
              </a:ext>
            </a:extLst>
          </p:cNvPr>
          <p:cNvSpPr>
            <a:spLocks noGrp="1"/>
          </p:cNvSpPr>
          <p:nvPr>
            <p:ph idx="1"/>
          </p:nvPr>
        </p:nvSpPr>
        <p:spPr>
          <a:xfrm>
            <a:off x="152400" y="901700"/>
            <a:ext cx="11887200" cy="5842000"/>
          </a:xfrm>
        </p:spPr>
        <p:txBody>
          <a:bodyPr>
            <a:normAutofit fontScale="77500" lnSpcReduction="20000"/>
          </a:bodyPr>
          <a:lstStyle/>
          <a:p>
            <a:pPr marL="457200" indent="-457200">
              <a:lnSpc>
                <a:spcPct val="200000"/>
              </a:lnSpc>
              <a:buNone/>
            </a:pPr>
            <a:r>
              <a:rPr lang="en-US" sz="1500" dirty="0">
                <a:latin typeface="Times New Roman" panose="02020603050405020304" pitchFamily="18" charset="0"/>
                <a:cs typeface="Times New Roman" panose="02020603050405020304" pitchFamily="18" charset="0"/>
              </a:rPr>
              <a:t>Bogue, R. (2018). The growing use of robots by the aerospace industry. </a:t>
            </a:r>
            <a:r>
              <a:rPr lang="en-US" sz="1500" i="1" dirty="0">
                <a:latin typeface="Times New Roman" panose="02020603050405020304" pitchFamily="18" charset="0"/>
                <a:cs typeface="Times New Roman" panose="02020603050405020304" pitchFamily="18" charset="0"/>
              </a:rPr>
              <a:t>Industrial Robot. An International Journal, 45</a:t>
            </a:r>
            <a:r>
              <a:rPr lang="en-US" sz="1500" dirty="0">
                <a:latin typeface="Times New Roman" panose="02020603050405020304" pitchFamily="18" charset="0"/>
                <a:cs typeface="Times New Roman" panose="02020603050405020304" pitchFamily="18" charset="0"/>
              </a:rPr>
              <a:t>(6), 705-709. doi:10.1108/IR-08-2018-0160</a:t>
            </a:r>
          </a:p>
          <a:p>
            <a:pPr marL="457200" indent="-457200">
              <a:lnSpc>
                <a:spcPct val="200000"/>
              </a:lnSpc>
              <a:buNone/>
            </a:pPr>
            <a:r>
              <a:rPr lang="en-US" sz="1500" dirty="0">
                <a:latin typeface="Times New Roman" panose="02020603050405020304" pitchFamily="18" charset="0"/>
                <a:cs typeface="Times New Roman" panose="02020603050405020304" pitchFamily="18" charset="0"/>
              </a:rPr>
              <a:t>Duck, J. D. (2001). </a:t>
            </a:r>
            <a:r>
              <a:rPr lang="en-US" sz="1500" i="1" dirty="0">
                <a:latin typeface="Times New Roman" panose="02020603050405020304" pitchFamily="18" charset="0"/>
                <a:cs typeface="Times New Roman" panose="02020603050405020304" pitchFamily="18" charset="0"/>
              </a:rPr>
              <a:t>The change monster: The human forces that fuel or foil corporate transformation and change.</a:t>
            </a:r>
            <a:r>
              <a:rPr lang="en-US" sz="1500" dirty="0">
                <a:latin typeface="Times New Roman" panose="02020603050405020304" pitchFamily="18" charset="0"/>
                <a:cs typeface="Times New Roman" panose="02020603050405020304" pitchFamily="18" charset="0"/>
              </a:rPr>
              <a:t> New York, NY: Crown Business.</a:t>
            </a:r>
          </a:p>
          <a:p>
            <a:pPr marL="457200" indent="-457200">
              <a:lnSpc>
                <a:spcPct val="200000"/>
              </a:lnSpc>
              <a:buNone/>
            </a:pPr>
            <a:r>
              <a:rPr lang="en-US" sz="1500" dirty="0">
                <a:latin typeface="Times New Roman" panose="02020603050405020304" pitchFamily="18" charset="0"/>
                <a:cs typeface="Times New Roman" panose="02020603050405020304" pitchFamily="18" charset="0"/>
              </a:rPr>
              <a:t>Gilpin-Jackson, Y. (2017). Participant experiences of transformational change in large-scale organization development interventions (LODIs).</a:t>
            </a:r>
            <a:r>
              <a:rPr lang="en-US" sz="1500" i="1" dirty="0">
                <a:latin typeface="Times New Roman" panose="02020603050405020304" pitchFamily="18" charset="0"/>
                <a:cs typeface="Times New Roman" panose="02020603050405020304" pitchFamily="18" charset="0"/>
              </a:rPr>
              <a:t> Leadership &amp; Organization Development Journal, 38</a:t>
            </a:r>
            <a:r>
              <a:rPr lang="en-US" sz="1500" dirty="0">
                <a:latin typeface="Times New Roman" panose="02020603050405020304" pitchFamily="18" charset="0"/>
                <a:cs typeface="Times New Roman" panose="02020603050405020304" pitchFamily="18" charset="0"/>
              </a:rPr>
              <a:t>(3), 419-432. Retrieved from https://search-proquest-com.contentproxy.phoenix.edu/docview/1886582225?accountid=134061</a:t>
            </a:r>
          </a:p>
          <a:p>
            <a:pPr marL="457200" indent="-457200">
              <a:lnSpc>
                <a:spcPct val="200000"/>
              </a:lnSpc>
              <a:buNone/>
            </a:pPr>
            <a:r>
              <a:rPr lang="en-US" sz="1500" dirty="0">
                <a:latin typeface="Times New Roman" panose="02020603050405020304" pitchFamily="18" charset="0"/>
                <a:cs typeface="Times New Roman" panose="02020603050405020304" pitchFamily="18" charset="0"/>
              </a:rPr>
              <a:t>Leech, N. L., &amp; Onwuegbuzie, A. J. (2007). An array of qualitative data analysis tools: A call for data analysis triangulation.</a:t>
            </a:r>
            <a:r>
              <a:rPr lang="en-US" sz="1500" i="1" dirty="0">
                <a:latin typeface="Times New Roman" panose="02020603050405020304" pitchFamily="18" charset="0"/>
                <a:cs typeface="Times New Roman" panose="02020603050405020304" pitchFamily="18" charset="0"/>
              </a:rPr>
              <a:t> School Psychology, 22</a:t>
            </a:r>
            <a:r>
              <a:rPr lang="en-US" sz="1500" dirty="0">
                <a:latin typeface="Times New Roman" panose="02020603050405020304" pitchFamily="18" charset="0"/>
                <a:cs typeface="Times New Roman" panose="02020603050405020304" pitchFamily="18" charset="0"/>
              </a:rPr>
              <a:t>(4), 557-584. doi:http://dx.doi.org.contentproxy.phoenix.edu/10.1037/1045-3830.22.4.557 </a:t>
            </a:r>
          </a:p>
          <a:p>
            <a:pPr marL="457200" indent="-457200">
              <a:lnSpc>
                <a:spcPct val="200000"/>
              </a:lnSpc>
              <a:buNone/>
            </a:pPr>
            <a:r>
              <a:rPr lang="en-US" sz="1700" dirty="0">
                <a:latin typeface="Times New Roman" panose="02020603050405020304" pitchFamily="18" charset="0"/>
                <a:cs typeface="Times New Roman" panose="02020603050405020304" pitchFamily="18" charset="0"/>
              </a:rPr>
              <a:t>Lukka, K., &amp; Partanen, V. (2014). The role of managerial interventions and organizational ideologies in advancing radical change. </a:t>
            </a:r>
            <a:r>
              <a:rPr lang="en-US" sz="1700" i="1" dirty="0">
                <a:latin typeface="Times New Roman" panose="02020603050405020304" pitchFamily="18" charset="0"/>
                <a:cs typeface="Times New Roman" panose="02020603050405020304" pitchFamily="18" charset="0"/>
              </a:rPr>
              <a:t>Journal of Change Management, 14</a:t>
            </a:r>
            <a:r>
              <a:rPr lang="en-US" sz="1700" dirty="0">
                <a:latin typeface="Times New Roman" panose="02020603050405020304" pitchFamily="18" charset="0"/>
                <a:cs typeface="Times New Roman" panose="02020603050405020304" pitchFamily="18" charset="0"/>
              </a:rPr>
              <a:t>(1), 66-98. https://doi-org.contentproxy.phoenix.edu/10.1080/14697017.2013.790837</a:t>
            </a:r>
            <a:endParaRPr lang="en-US" sz="1500" dirty="0">
              <a:latin typeface="Times New Roman" panose="02020603050405020304" pitchFamily="18" charset="0"/>
              <a:cs typeface="Times New Roman" panose="02020603050405020304" pitchFamily="18" charset="0"/>
            </a:endParaRPr>
          </a:p>
          <a:p>
            <a:pPr marL="457200" indent="-457200">
              <a:lnSpc>
                <a:spcPct val="200000"/>
              </a:lnSpc>
              <a:buNone/>
            </a:pPr>
            <a:r>
              <a:rPr lang="en-US" sz="1500" dirty="0">
                <a:latin typeface="Times New Roman" panose="02020603050405020304" pitchFamily="18" charset="0"/>
                <a:cs typeface="Times New Roman" panose="02020603050405020304" pitchFamily="18" charset="0"/>
              </a:rPr>
              <a:t>Quy, N. H. (1999). Emotional capability, emotional intelligence, and radical change. </a:t>
            </a:r>
            <a:r>
              <a:rPr lang="en-US" sz="1500" i="1" dirty="0">
                <a:latin typeface="Times New Roman" panose="02020603050405020304" pitchFamily="18" charset="0"/>
                <a:cs typeface="Times New Roman" panose="02020603050405020304" pitchFamily="18" charset="0"/>
              </a:rPr>
              <a:t>The Academy of Management Review, 24</a:t>
            </a:r>
            <a:r>
              <a:rPr lang="en-US" sz="1500" dirty="0">
                <a:latin typeface="Times New Roman" panose="02020603050405020304" pitchFamily="18" charset="0"/>
                <a:cs typeface="Times New Roman" panose="02020603050405020304" pitchFamily="18" charset="0"/>
              </a:rPr>
              <a:t>(2), 325-345. Retrieved from https://search-proquest-com.contentproxy.phoenix.edu/docview/210980032?accountid=134061</a:t>
            </a:r>
          </a:p>
          <a:p>
            <a:pPr marL="457200" indent="-457200">
              <a:lnSpc>
                <a:spcPct val="200000"/>
              </a:lnSpc>
              <a:buNone/>
            </a:pPr>
            <a:r>
              <a:rPr lang="en-US" sz="1900" dirty="0">
                <a:latin typeface="Times New Roman" panose="02020603050405020304" pitchFamily="18" charset="0"/>
                <a:cs typeface="Times New Roman" panose="02020603050405020304" pitchFamily="18" charset="0"/>
              </a:rPr>
              <a:t>Sanchez-Burks, J., &amp; Huy, Q. N. (2009). Emotional aperture and strategic change: The accurate recognition of collective emotions.</a:t>
            </a:r>
            <a:r>
              <a:rPr lang="en-US" sz="1900" i="1" dirty="0">
                <a:latin typeface="Times New Roman" panose="02020603050405020304" pitchFamily="18" charset="0"/>
                <a:cs typeface="Times New Roman" panose="02020603050405020304" pitchFamily="18" charset="0"/>
              </a:rPr>
              <a:t> Organization Science, 20</a:t>
            </a:r>
            <a:r>
              <a:rPr lang="en-US" sz="1900" dirty="0">
                <a:latin typeface="Times New Roman" panose="02020603050405020304" pitchFamily="18" charset="0"/>
                <a:cs typeface="Times New Roman" panose="02020603050405020304" pitchFamily="18" charset="0"/>
              </a:rPr>
              <a:t>(1), 22-34,274-276. Retrieved from https://search-proquest-com.contentproxy.phoenix.edu/docview/213829963?accountid=134061</a:t>
            </a:r>
            <a:endParaRPr lang="en-US" sz="1500" dirty="0">
              <a:latin typeface="Times New Roman" panose="02020603050405020304" pitchFamily="18" charset="0"/>
              <a:cs typeface="Times New Roman" panose="02020603050405020304" pitchFamily="18" charset="0"/>
            </a:endParaRPr>
          </a:p>
          <a:p>
            <a:pPr marL="457200" indent="-457200">
              <a:lnSpc>
                <a:spcPct val="200000"/>
              </a:lnSpc>
              <a:buNone/>
            </a:pPr>
            <a:r>
              <a:rPr lang="en-US" sz="1500" dirty="0">
                <a:latin typeface="Times New Roman" panose="02020603050405020304" pitchFamily="18" charset="0"/>
                <a:cs typeface="Times New Roman" panose="02020603050405020304" pitchFamily="18" charset="0"/>
              </a:rPr>
              <a:t>Soshkin, M. (2016). The US aerospace industry: A manufacturing powerhouse. </a:t>
            </a:r>
            <a:r>
              <a:rPr lang="en-US" sz="1500" i="1" dirty="0">
                <a:latin typeface="Times New Roman" panose="02020603050405020304" pitchFamily="18" charset="0"/>
                <a:cs typeface="Times New Roman" panose="02020603050405020304" pitchFamily="18" charset="0"/>
              </a:rPr>
              <a:t>Business Economics, 51</a:t>
            </a:r>
            <a:r>
              <a:rPr lang="en-US" sz="1500" dirty="0">
                <a:latin typeface="Times New Roman" panose="02020603050405020304" pitchFamily="18" charset="0"/>
                <a:cs typeface="Times New Roman" panose="02020603050405020304" pitchFamily="18" charset="0"/>
              </a:rPr>
              <a:t>(3), 166-180. doi:http://dx.doi.org.contentproxy.phoenix.edu/10.1057/s11369-016-0008-y</a:t>
            </a:r>
          </a:p>
          <a:p>
            <a:pPr marL="0" indent="0">
              <a:buNone/>
            </a:pP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296533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C764D2-B2A6-4987-9998-457641649459}"/>
              </a:ext>
            </a:extLst>
          </p:cNvPr>
          <p:cNvSpPr>
            <a:spLocks noGrp="1"/>
          </p:cNvSpPr>
          <p:nvPr>
            <p:ph type="title"/>
          </p:nvPr>
        </p:nvSpPr>
        <p:spPr>
          <a:xfrm>
            <a:off x="838200" y="1"/>
            <a:ext cx="10515600" cy="947955"/>
          </a:xfrm>
        </p:spPr>
        <p:txBody>
          <a:bodyPr>
            <a:normAutofit/>
          </a:bodyPr>
          <a:lstStyle/>
          <a:p>
            <a:pPr algn="ctr"/>
            <a:r>
              <a:rPr lang="en-US" sz="2000" dirty="0">
                <a:latin typeface="Times New Roman" panose="02020603050405020304" pitchFamily="18" charset="0"/>
                <a:cs typeface="Times New Roman" panose="02020603050405020304" pitchFamily="18" charset="0"/>
              </a:rPr>
              <a:t>Table of Contents</a:t>
            </a:r>
          </a:p>
        </p:txBody>
      </p:sp>
      <p:sp>
        <p:nvSpPr>
          <p:cNvPr id="3" name="Content Placeholder 2">
            <a:extLst>
              <a:ext uri="{FF2B5EF4-FFF2-40B4-BE49-F238E27FC236}">
                <a16:creationId xmlns:a16="http://schemas.microsoft.com/office/drawing/2014/main" id="{E5425E24-D8B1-49E1-9BA6-3437B6B4F69B}"/>
              </a:ext>
            </a:extLst>
          </p:cNvPr>
          <p:cNvSpPr>
            <a:spLocks noGrp="1"/>
          </p:cNvSpPr>
          <p:nvPr>
            <p:ph idx="1"/>
          </p:nvPr>
        </p:nvSpPr>
        <p:spPr>
          <a:xfrm>
            <a:off x="838200" y="947956"/>
            <a:ext cx="10515600" cy="5229007"/>
          </a:xfrm>
        </p:spPr>
        <p:txBody>
          <a:bodyPr>
            <a:normAutofit/>
          </a:bodyPr>
          <a:lstStyle/>
          <a:p>
            <a:pPr marL="457200" indent="-457200">
              <a:lnSpc>
                <a:spcPct val="150000"/>
              </a:lnSpc>
              <a:buAutoNum type="arabicPeriod"/>
            </a:pPr>
            <a:r>
              <a:rPr lang="en-US" sz="2000" dirty="0">
                <a:latin typeface="Times New Roman" panose="02020603050405020304" pitchFamily="18" charset="0"/>
                <a:cs typeface="Times New Roman" panose="02020603050405020304" pitchFamily="18" charset="0"/>
              </a:rPr>
              <a:t>Introduction</a:t>
            </a:r>
          </a:p>
          <a:p>
            <a:pPr marL="457200" indent="-457200">
              <a:lnSpc>
                <a:spcPct val="150000"/>
              </a:lnSpc>
              <a:buAutoNum type="arabicPeriod"/>
            </a:pPr>
            <a:r>
              <a:rPr lang="en-US" sz="2000" dirty="0">
                <a:latin typeface="Times New Roman" panose="02020603050405020304" pitchFamily="18" charset="0"/>
                <a:cs typeface="Times New Roman" panose="02020603050405020304" pitchFamily="18" charset="0"/>
              </a:rPr>
              <a:t>Organization Diagnosis</a:t>
            </a:r>
          </a:p>
          <a:p>
            <a:pPr marL="457200" indent="-457200">
              <a:lnSpc>
                <a:spcPct val="150000"/>
              </a:lnSpc>
              <a:buAutoNum type="arabicPeriod"/>
            </a:pPr>
            <a:r>
              <a:rPr lang="en-US" sz="2000" dirty="0">
                <a:latin typeface="Times New Roman" panose="02020603050405020304" pitchFamily="18" charset="0"/>
                <a:cs typeface="Times New Roman" panose="02020603050405020304" pitchFamily="18" charset="0"/>
              </a:rPr>
              <a:t>Data Collection</a:t>
            </a:r>
          </a:p>
          <a:p>
            <a:pPr marL="457200" indent="-457200">
              <a:lnSpc>
                <a:spcPct val="150000"/>
              </a:lnSpc>
              <a:buAutoNum type="arabicPeriod"/>
            </a:pPr>
            <a:r>
              <a:rPr lang="en-US" sz="2000" dirty="0">
                <a:latin typeface="Times New Roman" panose="02020603050405020304" pitchFamily="18" charset="0"/>
                <a:cs typeface="Times New Roman" panose="02020603050405020304" pitchFamily="18" charset="0"/>
              </a:rPr>
              <a:t>Data Analysis</a:t>
            </a:r>
          </a:p>
          <a:p>
            <a:pPr marL="457200" indent="-457200">
              <a:lnSpc>
                <a:spcPct val="150000"/>
              </a:lnSpc>
              <a:buAutoNum type="arabicPeriod"/>
            </a:pPr>
            <a:r>
              <a:rPr lang="en-US" sz="2000" dirty="0">
                <a:latin typeface="Times New Roman" panose="02020603050405020304" pitchFamily="18" charset="0"/>
                <a:cs typeface="Times New Roman" panose="02020603050405020304" pitchFamily="18" charset="0"/>
              </a:rPr>
              <a:t>Change Intervention Design</a:t>
            </a:r>
          </a:p>
          <a:p>
            <a:pPr marL="457200" indent="-457200">
              <a:lnSpc>
                <a:spcPct val="150000"/>
              </a:lnSpc>
              <a:buAutoNum type="arabicPeriod"/>
            </a:pPr>
            <a:r>
              <a:rPr lang="en-US" sz="2000" dirty="0">
                <a:latin typeface="Times New Roman" panose="02020603050405020304" pitchFamily="18" charset="0"/>
                <a:cs typeface="Times New Roman" panose="02020603050405020304" pitchFamily="18" charset="0"/>
              </a:rPr>
              <a:t>Change Intervention Implementation</a:t>
            </a:r>
          </a:p>
          <a:p>
            <a:pPr marL="457200" indent="-457200">
              <a:lnSpc>
                <a:spcPct val="150000"/>
              </a:lnSpc>
              <a:buAutoNum type="arabicPeriod"/>
            </a:pPr>
            <a:r>
              <a:rPr lang="en-US" sz="2000" dirty="0">
                <a:latin typeface="Times New Roman" panose="02020603050405020304" pitchFamily="18" charset="0"/>
                <a:cs typeface="Times New Roman" panose="02020603050405020304" pitchFamily="18" charset="0"/>
              </a:rPr>
              <a:t>Discussion</a:t>
            </a:r>
          </a:p>
          <a:p>
            <a:pPr marL="457200" indent="-457200">
              <a:lnSpc>
                <a:spcPct val="150000"/>
              </a:lnSpc>
              <a:buAutoNum type="arabicPeriod"/>
            </a:pPr>
            <a:r>
              <a:rPr lang="en-US" sz="2000" dirty="0">
                <a:latin typeface="Times New Roman" panose="02020603050405020304" pitchFamily="18" charset="0"/>
                <a:cs typeface="Times New Roman" panose="02020603050405020304" pitchFamily="18" charset="0"/>
              </a:rPr>
              <a:t>References</a:t>
            </a:r>
          </a:p>
          <a:p>
            <a:pPr marL="457200" indent="-457200">
              <a:buAutoNum type="arabicPeriod"/>
            </a:pPr>
            <a:endParaRPr lang="en-US" sz="2000" dirty="0">
              <a:latin typeface="Times New Roman" panose="02020603050405020304" pitchFamily="18" charset="0"/>
              <a:cs typeface="Times New Roman" panose="02020603050405020304" pitchFamily="18" charset="0"/>
            </a:endParaRPr>
          </a:p>
          <a:p>
            <a:pPr marL="457200" indent="-457200">
              <a:buAutoNum type="arabicPeriod"/>
            </a:pP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895429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195492-5FFD-4701-A4A0-644125CC188B}"/>
              </a:ext>
            </a:extLst>
          </p:cNvPr>
          <p:cNvSpPr>
            <a:spLocks noGrp="1"/>
          </p:cNvSpPr>
          <p:nvPr>
            <p:ph type="title"/>
          </p:nvPr>
        </p:nvSpPr>
        <p:spPr>
          <a:xfrm>
            <a:off x="1136428" y="627564"/>
            <a:ext cx="7474172" cy="1325563"/>
          </a:xfrm>
        </p:spPr>
        <p:txBody>
          <a:bodyPr>
            <a:normAutofit/>
          </a:bodyPr>
          <a:lstStyle/>
          <a:p>
            <a:r>
              <a:rPr lang="en-US" b="1">
                <a:latin typeface="Times New Roman" panose="02020603050405020304" pitchFamily="18" charset="0"/>
                <a:cs typeface="Times New Roman" panose="02020603050405020304" pitchFamily="18" charset="0"/>
              </a:rPr>
              <a:t>Introduction</a:t>
            </a:r>
          </a:p>
        </p:txBody>
      </p:sp>
      <p:sp>
        <p:nvSpPr>
          <p:cNvPr id="3" name="Content Placeholder 2">
            <a:extLst>
              <a:ext uri="{FF2B5EF4-FFF2-40B4-BE49-F238E27FC236}">
                <a16:creationId xmlns:a16="http://schemas.microsoft.com/office/drawing/2014/main" id="{AC149240-DD2E-42F6-8E43-302805C9F5C4}"/>
              </a:ext>
            </a:extLst>
          </p:cNvPr>
          <p:cNvSpPr>
            <a:spLocks noGrp="1"/>
          </p:cNvSpPr>
          <p:nvPr>
            <p:ph idx="1"/>
          </p:nvPr>
        </p:nvSpPr>
        <p:spPr>
          <a:xfrm>
            <a:off x="1136429" y="2278173"/>
            <a:ext cx="6467867" cy="3450613"/>
          </a:xfrm>
        </p:spPr>
        <p:txBody>
          <a:bodyPr anchor="ctr">
            <a:normAutofit/>
          </a:bodyPr>
          <a:lstStyle/>
          <a:p>
            <a:pPr marL="0" indent="0">
              <a:buNone/>
            </a:pPr>
            <a:r>
              <a:rPr lang="en-US" sz="6000" b="1" dirty="0">
                <a:latin typeface="Times New Roman" panose="02020603050405020304" pitchFamily="18" charset="0"/>
                <a:cs typeface="Times New Roman" panose="02020603050405020304" pitchFamily="18" charset="0"/>
              </a:rPr>
              <a:t>The</a:t>
            </a:r>
          </a:p>
          <a:p>
            <a:pPr marL="0" indent="0">
              <a:buNone/>
            </a:pPr>
            <a:r>
              <a:rPr lang="en-US" sz="6000" b="1" dirty="0">
                <a:latin typeface="Times New Roman" panose="02020603050405020304" pitchFamily="18" charset="0"/>
                <a:cs typeface="Times New Roman" panose="02020603050405020304" pitchFamily="18" charset="0"/>
              </a:rPr>
              <a:t>Boeing</a:t>
            </a:r>
          </a:p>
          <a:p>
            <a:pPr marL="0" indent="0">
              <a:buNone/>
            </a:pPr>
            <a:r>
              <a:rPr lang="en-US" sz="6000" b="1" dirty="0">
                <a:latin typeface="Times New Roman" panose="02020603050405020304" pitchFamily="18" charset="0"/>
                <a:cs typeface="Times New Roman" panose="02020603050405020304" pitchFamily="18" charset="0"/>
              </a:rPr>
              <a:t>Legacy</a:t>
            </a:r>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Airplane">
            <a:extLst>
              <a:ext uri="{FF2B5EF4-FFF2-40B4-BE49-F238E27FC236}">
                <a16:creationId xmlns:a16="http://schemas.microsoft.com/office/drawing/2014/main" id="{7CC4FE04-8745-4423-A4BC-4B968167B35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413987" y="2857501"/>
            <a:ext cx="1142998" cy="1142998"/>
          </a:xfrm>
          <a:prstGeom prst="rect">
            <a:avLst/>
          </a:prstGeom>
        </p:spPr>
      </p:pic>
    </p:spTree>
    <p:extLst>
      <p:ext uri="{BB962C8B-B14F-4D97-AF65-F5344CB8AC3E}">
        <p14:creationId xmlns:p14="http://schemas.microsoft.com/office/powerpoint/2010/main" val="33374495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Freeform: Shape 9">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4096" y="470925"/>
            <a:ext cx="4381009"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66B9F6A6-03C2-4755-B731-62C9F5E32DB0}"/>
              </a:ext>
            </a:extLst>
          </p:cNvPr>
          <p:cNvSpPr>
            <a:spLocks noGrp="1"/>
          </p:cNvSpPr>
          <p:nvPr>
            <p:ph type="title"/>
          </p:nvPr>
        </p:nvSpPr>
        <p:spPr>
          <a:xfrm>
            <a:off x="863029" y="1012004"/>
            <a:ext cx="3416158" cy="4795408"/>
          </a:xfrm>
        </p:spPr>
        <p:txBody>
          <a:bodyPr>
            <a:normAutofit/>
          </a:bodyPr>
          <a:lstStyle/>
          <a:p>
            <a:r>
              <a:rPr lang="en-US">
                <a:solidFill>
                  <a:srgbClr val="FFFFFF"/>
                </a:solidFill>
                <a:latin typeface="Times New Roman" panose="02020603050405020304" pitchFamily="18" charset="0"/>
                <a:cs typeface="Times New Roman" panose="02020603050405020304" pitchFamily="18" charset="0"/>
              </a:rPr>
              <a:t>Organization Diagnosis</a:t>
            </a:r>
          </a:p>
        </p:txBody>
      </p:sp>
      <p:graphicFrame>
        <p:nvGraphicFramePr>
          <p:cNvPr id="25" name="Content Placeholder 2">
            <a:extLst>
              <a:ext uri="{FF2B5EF4-FFF2-40B4-BE49-F238E27FC236}">
                <a16:creationId xmlns:a16="http://schemas.microsoft.com/office/drawing/2014/main" id="{2C5A0891-EA01-4EC0-A27A-4334303C30FB}"/>
              </a:ext>
            </a:extLst>
          </p:cNvPr>
          <p:cNvGraphicFramePr>
            <a:graphicFrameLocks noGrp="1"/>
          </p:cNvGraphicFramePr>
          <p:nvPr>
            <p:ph idx="1"/>
            <p:extLst>
              <p:ext uri="{D42A27DB-BD31-4B8C-83A1-F6EECF244321}">
                <p14:modId xmlns:p14="http://schemas.microsoft.com/office/powerpoint/2010/main" val="325584361"/>
              </p:ext>
            </p:extLst>
          </p:nvPr>
        </p:nvGraphicFramePr>
        <p:xfrm>
          <a:off x="5194300" y="470924"/>
          <a:ext cx="6513604" cy="588542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5879098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4691DF-0019-4562-9FBB-FFA5EF8421BE}"/>
              </a:ext>
            </a:extLst>
          </p:cNvPr>
          <p:cNvSpPr>
            <a:spLocks noGrp="1"/>
          </p:cNvSpPr>
          <p:nvPr>
            <p:ph type="title"/>
          </p:nvPr>
        </p:nvSpPr>
        <p:spPr>
          <a:xfrm>
            <a:off x="838200" y="365125"/>
            <a:ext cx="10515600" cy="1325563"/>
          </a:xfrm>
        </p:spPr>
        <p:txBody>
          <a:bodyPr>
            <a:normAutofit/>
          </a:bodyPr>
          <a:lstStyle/>
          <a:p>
            <a:pPr algn="ctr"/>
            <a:r>
              <a:rPr lang="en-US" sz="5400" dirty="0">
                <a:latin typeface="Times New Roman" panose="02020603050405020304" pitchFamily="18" charset="0"/>
                <a:cs typeface="Times New Roman" panose="02020603050405020304" pitchFamily="18" charset="0"/>
              </a:rPr>
              <a:t>Data Collection</a:t>
            </a:r>
          </a:p>
        </p:txBody>
      </p:sp>
      <p:graphicFrame>
        <p:nvGraphicFramePr>
          <p:cNvPr id="5" name="Content Placeholder 2">
            <a:extLst>
              <a:ext uri="{FF2B5EF4-FFF2-40B4-BE49-F238E27FC236}">
                <a16:creationId xmlns:a16="http://schemas.microsoft.com/office/drawing/2014/main" id="{A63E79E1-02D5-4FCD-A3F5-647834F19DBB}"/>
              </a:ext>
            </a:extLst>
          </p:cNvPr>
          <p:cNvGraphicFramePr>
            <a:graphicFrameLocks noGrp="1"/>
          </p:cNvGraphicFramePr>
          <p:nvPr>
            <p:ph idx="1"/>
            <p:extLst>
              <p:ext uri="{D42A27DB-BD31-4B8C-83A1-F6EECF244321}">
                <p14:modId xmlns:p14="http://schemas.microsoft.com/office/powerpoint/2010/main" val="2253715781"/>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657333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C0E1DC3-FDBD-47CD-99FC-CD313C497130}"/>
              </a:ext>
            </a:extLst>
          </p:cNvPr>
          <p:cNvSpPr>
            <a:spLocks noGrp="1"/>
          </p:cNvSpPr>
          <p:nvPr>
            <p:ph type="title"/>
          </p:nvPr>
        </p:nvSpPr>
        <p:spPr>
          <a:xfrm>
            <a:off x="838200" y="963877"/>
            <a:ext cx="3494362" cy="4930246"/>
          </a:xfrm>
        </p:spPr>
        <p:txBody>
          <a:bodyPr>
            <a:normAutofit/>
          </a:bodyPr>
          <a:lstStyle/>
          <a:p>
            <a:pPr algn="r"/>
            <a:r>
              <a:rPr lang="en-US" dirty="0">
                <a:solidFill>
                  <a:schemeClr val="accent1"/>
                </a:solidFill>
                <a:latin typeface="Times New Roman" panose="02020603050405020304" pitchFamily="18" charset="0"/>
                <a:cs typeface="Times New Roman" panose="02020603050405020304" pitchFamily="18" charset="0"/>
              </a:rPr>
              <a:t>Data Analysis</a:t>
            </a:r>
          </a:p>
        </p:txBody>
      </p:sp>
      <p:cxnSp>
        <p:nvCxnSpPr>
          <p:cNvPr id="10" name="Straight Connector 9">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A6139E30-39CA-49E8-821D-8A5B558809BB}"/>
              </a:ext>
            </a:extLst>
          </p:cNvPr>
          <p:cNvSpPr>
            <a:spLocks noGrp="1"/>
          </p:cNvSpPr>
          <p:nvPr>
            <p:ph idx="1"/>
          </p:nvPr>
        </p:nvSpPr>
        <p:spPr>
          <a:xfrm>
            <a:off x="4976031" y="963877"/>
            <a:ext cx="6377769" cy="4930246"/>
          </a:xfrm>
        </p:spPr>
        <p:txBody>
          <a:bodyPr anchor="ctr">
            <a:normAutofit/>
          </a:bodyPr>
          <a:lstStyle/>
          <a:p>
            <a:pPr marL="0" indent="0">
              <a:buNone/>
            </a:pPr>
            <a:r>
              <a:rPr lang="en-US" sz="3200" b="1" dirty="0">
                <a:latin typeface="Times New Roman" panose="02020603050405020304" pitchFamily="18" charset="0"/>
                <a:cs typeface="Times New Roman" panose="02020603050405020304" pitchFamily="18" charset="0"/>
              </a:rPr>
              <a:t>Multiple Methods of Analysis</a:t>
            </a:r>
          </a:p>
          <a:p>
            <a:pPr marL="0" indent="0">
              <a:buNone/>
            </a:pPr>
            <a:endParaRPr lang="en-US" sz="2400" dirty="0">
              <a:latin typeface="Times New Roman" panose="02020603050405020304" pitchFamily="18" charset="0"/>
              <a:cs typeface="Times New Roman" panose="02020603050405020304" pitchFamily="18" charset="0"/>
            </a:endParaRPr>
          </a:p>
          <a:p>
            <a:pPr marL="0" indent="0">
              <a:buNone/>
            </a:pPr>
            <a:r>
              <a:rPr lang="en-US" sz="3200" dirty="0">
                <a:latin typeface="Times New Roman" panose="02020603050405020304" pitchFamily="18" charset="0"/>
                <a:cs typeface="Times New Roman" panose="02020603050405020304" pitchFamily="18" charset="0"/>
              </a:rPr>
              <a:t>Classical Content Analysis</a:t>
            </a:r>
          </a:p>
          <a:p>
            <a:pPr marL="0" indent="0">
              <a:buNone/>
            </a:pPr>
            <a:r>
              <a:rPr lang="en-US" sz="3200" dirty="0">
                <a:latin typeface="Times New Roman" panose="02020603050405020304" pitchFamily="18" charset="0"/>
                <a:cs typeface="Times New Roman" panose="02020603050405020304" pitchFamily="18" charset="0"/>
              </a:rPr>
              <a:t>Key-words-in Context Analysis</a:t>
            </a:r>
          </a:p>
          <a:p>
            <a:pPr marL="0" indent="0">
              <a:buNone/>
            </a:pPr>
            <a:r>
              <a:rPr lang="en-US" sz="3200" dirty="0">
                <a:latin typeface="Times New Roman" panose="02020603050405020304" pitchFamily="18" charset="0"/>
                <a:cs typeface="Times New Roman" panose="02020603050405020304" pitchFamily="18" charset="0"/>
              </a:rPr>
              <a:t>Word Count Method</a:t>
            </a:r>
          </a:p>
        </p:txBody>
      </p:sp>
    </p:spTree>
    <p:extLst>
      <p:ext uri="{BB962C8B-B14F-4D97-AF65-F5344CB8AC3E}">
        <p14:creationId xmlns:p14="http://schemas.microsoft.com/office/powerpoint/2010/main" val="36605976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23806D-D146-43A1-97E0-EE0816549E1F}"/>
              </a:ext>
            </a:extLst>
          </p:cNvPr>
          <p:cNvSpPr>
            <a:spLocks noGrp="1"/>
          </p:cNvSpPr>
          <p:nvPr>
            <p:ph type="title"/>
          </p:nvPr>
        </p:nvSpPr>
        <p:spPr>
          <a:xfrm>
            <a:off x="1136428" y="627564"/>
            <a:ext cx="7474172" cy="1325563"/>
          </a:xfrm>
        </p:spPr>
        <p:txBody>
          <a:bodyPr>
            <a:normAutofit/>
          </a:bodyPr>
          <a:lstStyle/>
          <a:p>
            <a:r>
              <a:rPr lang="en-US">
                <a:latin typeface="Times New Roman" panose="02020603050405020304" pitchFamily="18" charset="0"/>
                <a:cs typeface="Times New Roman" panose="02020603050405020304" pitchFamily="18" charset="0"/>
              </a:rPr>
              <a:t>Change Intervention Design</a:t>
            </a:r>
          </a:p>
        </p:txBody>
      </p:sp>
      <p:sp>
        <p:nvSpPr>
          <p:cNvPr id="3" name="Content Placeholder 2">
            <a:extLst>
              <a:ext uri="{FF2B5EF4-FFF2-40B4-BE49-F238E27FC236}">
                <a16:creationId xmlns:a16="http://schemas.microsoft.com/office/drawing/2014/main" id="{DFC00706-936C-44B9-AA7F-01D707A4DAAC}"/>
              </a:ext>
            </a:extLst>
          </p:cNvPr>
          <p:cNvSpPr>
            <a:spLocks noGrp="1"/>
          </p:cNvSpPr>
          <p:nvPr>
            <p:ph idx="1"/>
          </p:nvPr>
        </p:nvSpPr>
        <p:spPr>
          <a:xfrm>
            <a:off x="1136428" y="2358913"/>
            <a:ext cx="6467867" cy="3450613"/>
          </a:xfrm>
        </p:spPr>
        <p:txBody>
          <a:bodyPr anchor="ctr">
            <a:normAutofit/>
          </a:bodyPr>
          <a:lstStyle/>
          <a:p>
            <a:pPr marL="0" indent="0">
              <a:buNone/>
            </a:pPr>
            <a:r>
              <a:rPr lang="en-US" sz="2400" b="1" dirty="0">
                <a:latin typeface="Times New Roman" panose="02020603050405020304" pitchFamily="18" charset="0"/>
                <a:cs typeface="Times New Roman" panose="02020603050405020304" pitchFamily="18" charset="0"/>
              </a:rPr>
              <a:t>Radical Change Intervention</a:t>
            </a:r>
          </a:p>
          <a:p>
            <a:pPr marL="0" indent="0">
              <a:buNone/>
            </a:pPr>
            <a:r>
              <a:rPr lang="en-US" sz="2200" dirty="0">
                <a:latin typeface="Times New Roman" panose="02020603050405020304" pitchFamily="18" charset="0"/>
                <a:cs typeface="Times New Roman" panose="02020603050405020304" pitchFamily="18" charset="0"/>
              </a:rPr>
              <a:t>Large-scale Organization Development Intervention</a:t>
            </a:r>
          </a:p>
          <a:p>
            <a:pPr marL="0" indent="0">
              <a:buNone/>
            </a:pPr>
            <a:r>
              <a:rPr lang="en-US" sz="2200" dirty="0">
                <a:latin typeface="Times New Roman" panose="02020603050405020304" pitchFamily="18" charset="0"/>
                <a:cs typeface="Times New Roman" panose="02020603050405020304" pitchFamily="18" charset="0"/>
              </a:rPr>
              <a:t>Composite Model for Radical Change</a:t>
            </a:r>
          </a:p>
          <a:p>
            <a:pPr marL="0" indent="0">
              <a:buNone/>
            </a:pPr>
            <a:endParaRPr lang="en-US" sz="2200" dirty="0">
              <a:latin typeface="Times New Roman" panose="02020603050405020304" pitchFamily="18" charset="0"/>
              <a:cs typeface="Times New Roman" panose="02020603050405020304" pitchFamily="18" charset="0"/>
            </a:endParaRPr>
          </a:p>
          <a:p>
            <a:pPr marL="0" indent="0">
              <a:buNone/>
            </a:pPr>
            <a:r>
              <a:rPr lang="en-US" sz="2400" b="1" dirty="0">
                <a:latin typeface="Times New Roman" panose="02020603050405020304" pitchFamily="18" charset="0"/>
                <a:cs typeface="Times New Roman" panose="02020603050405020304" pitchFamily="18" charset="0"/>
              </a:rPr>
              <a:t>Employee Adaptability Intervention</a:t>
            </a:r>
          </a:p>
          <a:p>
            <a:pPr marL="0" indent="0">
              <a:buNone/>
            </a:pPr>
            <a:r>
              <a:rPr lang="en-US" sz="2200" dirty="0">
                <a:latin typeface="Times New Roman" panose="02020603050405020304" pitchFamily="18" charset="0"/>
                <a:cs typeface="Times New Roman" panose="02020603050405020304" pitchFamily="18" charset="0"/>
              </a:rPr>
              <a:t>Individual and Organizational Level of Change</a:t>
            </a:r>
          </a:p>
          <a:p>
            <a:pPr marL="0" indent="0">
              <a:buNone/>
            </a:pPr>
            <a:r>
              <a:rPr lang="en-US" sz="2200" dirty="0">
                <a:latin typeface="Times New Roman" panose="02020603050405020304" pitchFamily="18" charset="0"/>
                <a:cs typeface="Times New Roman" panose="02020603050405020304" pitchFamily="18" charset="0"/>
              </a:rPr>
              <a:t>Theory of Emotional Aperture </a:t>
            </a:r>
          </a:p>
          <a:p>
            <a:pPr marL="0" indent="0">
              <a:buNone/>
            </a:pPr>
            <a:endParaRPr lang="en-US" sz="2200" dirty="0">
              <a:latin typeface="Times New Roman" panose="02020603050405020304" pitchFamily="18" charset="0"/>
              <a:cs typeface="Times New Roman" panose="02020603050405020304" pitchFamily="18" charset="0"/>
            </a:endParaRPr>
          </a:p>
          <a:p>
            <a:pPr marL="0" indent="0">
              <a:buNone/>
            </a:pPr>
            <a:endParaRPr lang="en-US" sz="2200" dirty="0">
              <a:latin typeface="Times New Roman" panose="02020603050405020304" pitchFamily="18" charset="0"/>
              <a:cs typeface="Times New Roman" panose="02020603050405020304" pitchFamily="18" charset="0"/>
            </a:endParaRPr>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Design">
            <a:extLst>
              <a:ext uri="{FF2B5EF4-FFF2-40B4-BE49-F238E27FC236}">
                <a16:creationId xmlns:a16="http://schemas.microsoft.com/office/drawing/2014/main" id="{0D08E490-9B67-455A-9137-DB849A4C98E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413987" y="2857501"/>
            <a:ext cx="1142998" cy="1142998"/>
          </a:xfrm>
          <a:prstGeom prst="rect">
            <a:avLst/>
          </a:prstGeom>
        </p:spPr>
      </p:pic>
    </p:spTree>
    <p:extLst>
      <p:ext uri="{BB962C8B-B14F-4D97-AF65-F5344CB8AC3E}">
        <p14:creationId xmlns:p14="http://schemas.microsoft.com/office/powerpoint/2010/main" val="6394346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10" name="Freeform: Shape 9">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4096" y="470925"/>
            <a:ext cx="4381009"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704D7A8E-CE28-417C-A993-30A35E4C3C8A}"/>
              </a:ext>
            </a:extLst>
          </p:cNvPr>
          <p:cNvSpPr>
            <a:spLocks noGrp="1"/>
          </p:cNvSpPr>
          <p:nvPr>
            <p:ph type="title"/>
          </p:nvPr>
        </p:nvSpPr>
        <p:spPr>
          <a:xfrm>
            <a:off x="863029" y="1012004"/>
            <a:ext cx="3416158" cy="4795408"/>
          </a:xfrm>
        </p:spPr>
        <p:txBody>
          <a:bodyPr>
            <a:normAutofit/>
          </a:bodyPr>
          <a:lstStyle/>
          <a:p>
            <a:r>
              <a:rPr lang="en-US" sz="3700">
                <a:solidFill>
                  <a:srgbClr val="FFFFFF"/>
                </a:solidFill>
                <a:latin typeface="Times New Roman" panose="02020603050405020304" pitchFamily="18" charset="0"/>
                <a:cs typeface="Times New Roman" panose="02020603050405020304" pitchFamily="18" charset="0"/>
              </a:rPr>
              <a:t>Change Intervention Implementation</a:t>
            </a:r>
          </a:p>
        </p:txBody>
      </p:sp>
      <p:graphicFrame>
        <p:nvGraphicFramePr>
          <p:cNvPr id="7" name="Content Placeholder 2">
            <a:extLst>
              <a:ext uri="{FF2B5EF4-FFF2-40B4-BE49-F238E27FC236}">
                <a16:creationId xmlns:a16="http://schemas.microsoft.com/office/drawing/2014/main" id="{4E70407D-B02D-43A7-BC21-605D943ADE19}"/>
              </a:ext>
            </a:extLst>
          </p:cNvPr>
          <p:cNvGraphicFramePr>
            <a:graphicFrameLocks noGrp="1"/>
          </p:cNvGraphicFramePr>
          <p:nvPr>
            <p:ph idx="1"/>
            <p:extLst>
              <p:ext uri="{D42A27DB-BD31-4B8C-83A1-F6EECF244321}">
                <p14:modId xmlns:p14="http://schemas.microsoft.com/office/powerpoint/2010/main" val="3119556727"/>
              </p:ext>
            </p:extLst>
          </p:nvPr>
        </p:nvGraphicFramePr>
        <p:xfrm>
          <a:off x="5194300" y="470924"/>
          <a:ext cx="6513604" cy="588542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8510633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351988-EF71-49E2-8925-792293D49847}"/>
              </a:ext>
            </a:extLst>
          </p:cNvPr>
          <p:cNvSpPr>
            <a:spLocks noGrp="1"/>
          </p:cNvSpPr>
          <p:nvPr>
            <p:ph type="title"/>
          </p:nvPr>
        </p:nvSpPr>
        <p:spPr>
          <a:xfrm>
            <a:off x="1136428" y="627564"/>
            <a:ext cx="7474172" cy="1325563"/>
          </a:xfrm>
        </p:spPr>
        <p:txBody>
          <a:bodyPr>
            <a:normAutofit/>
          </a:bodyPr>
          <a:lstStyle/>
          <a:p>
            <a:pPr algn="ctr"/>
            <a:r>
              <a:rPr lang="en-US" dirty="0">
                <a:latin typeface="Times New Roman" panose="02020603050405020304" pitchFamily="18" charset="0"/>
                <a:cs typeface="Times New Roman" panose="02020603050405020304" pitchFamily="18" charset="0"/>
              </a:rPr>
              <a:t>Discussion</a:t>
            </a:r>
          </a:p>
        </p:txBody>
      </p:sp>
      <p:sp useBgFill="1">
        <p:nvSpPr>
          <p:cNvPr id="3" name="Content Placeholder 2">
            <a:extLst>
              <a:ext uri="{FF2B5EF4-FFF2-40B4-BE49-F238E27FC236}">
                <a16:creationId xmlns:a16="http://schemas.microsoft.com/office/drawing/2014/main" id="{E9EC3070-7B5B-4C91-8498-E918FAD218D7}"/>
              </a:ext>
            </a:extLst>
          </p:cNvPr>
          <p:cNvSpPr>
            <a:spLocks noGrp="1"/>
          </p:cNvSpPr>
          <p:nvPr>
            <p:ph idx="1"/>
          </p:nvPr>
        </p:nvSpPr>
        <p:spPr>
          <a:xfrm>
            <a:off x="1136429" y="2278173"/>
            <a:ext cx="6467867" cy="2626701"/>
          </a:xfrm>
        </p:spPr>
        <p:txBody>
          <a:bodyPr anchor="ctr">
            <a:normAutofit/>
          </a:bodyPr>
          <a:lstStyle/>
          <a:p>
            <a:pPr marL="0" indent="0" algn="ctr">
              <a:buNone/>
            </a:pPr>
            <a:r>
              <a:rPr lang="en-US" sz="3200" dirty="0">
                <a:latin typeface="Times New Roman" panose="02020603050405020304" pitchFamily="18" charset="0"/>
                <a:cs typeface="Times New Roman" panose="02020603050405020304" pitchFamily="18" charset="0"/>
              </a:rPr>
              <a:t>Ethics of Organizational Assessments</a:t>
            </a:r>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Scales of Justice">
            <a:extLst>
              <a:ext uri="{FF2B5EF4-FFF2-40B4-BE49-F238E27FC236}">
                <a16:creationId xmlns:a16="http://schemas.microsoft.com/office/drawing/2014/main" id="{AFEC89AB-B97B-4709-BA0B-74A36B99CC0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413987" y="2857501"/>
            <a:ext cx="1142998" cy="1142998"/>
          </a:xfrm>
          <a:prstGeom prst="rect">
            <a:avLst/>
          </a:prstGeom>
        </p:spPr>
      </p:pic>
    </p:spTree>
    <p:extLst>
      <p:ext uri="{BB962C8B-B14F-4D97-AF65-F5344CB8AC3E}">
        <p14:creationId xmlns:p14="http://schemas.microsoft.com/office/powerpoint/2010/main" val="17358082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90</TotalTime>
  <Words>1033</Words>
  <Application>Microsoft Office PowerPoint</Application>
  <PresentationFormat>Widescreen</PresentationFormat>
  <Paragraphs>71</Paragraphs>
  <Slides>10</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Calibri Light</vt:lpstr>
      <vt:lpstr>Times New Roman</vt:lpstr>
      <vt:lpstr>Office Theme</vt:lpstr>
      <vt:lpstr>PowerPoint Presentation</vt:lpstr>
      <vt:lpstr>Table of Contents</vt:lpstr>
      <vt:lpstr>Introduction</vt:lpstr>
      <vt:lpstr>Organization Diagnosis</vt:lpstr>
      <vt:lpstr>Data Collection</vt:lpstr>
      <vt:lpstr>Data Analysis</vt:lpstr>
      <vt:lpstr>Change Intervention Design</vt:lpstr>
      <vt:lpstr>Change Intervention Implementation</vt:lpstr>
      <vt:lpstr>Discussion</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WILLIE NEWELL</dc:creator>
  <cp:lastModifiedBy>WILLIE NEWELL</cp:lastModifiedBy>
  <cp:revision>12</cp:revision>
  <dcterms:created xsi:type="dcterms:W3CDTF">2019-03-19T03:25:50Z</dcterms:created>
  <dcterms:modified xsi:type="dcterms:W3CDTF">2019-03-19T04:59:13Z</dcterms:modified>
</cp:coreProperties>
</file>